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24"/>
  </p:notesMasterIdLst>
  <p:sldIdLst>
    <p:sldId id="256" r:id="rId2"/>
    <p:sldId id="261" r:id="rId3"/>
    <p:sldId id="263" r:id="rId4"/>
    <p:sldId id="264" r:id="rId5"/>
    <p:sldId id="287" r:id="rId6"/>
    <p:sldId id="288" r:id="rId7"/>
    <p:sldId id="265" r:id="rId8"/>
    <p:sldId id="286" r:id="rId9"/>
    <p:sldId id="285" r:id="rId10"/>
    <p:sldId id="289" r:id="rId11"/>
    <p:sldId id="273" r:id="rId12"/>
    <p:sldId id="275" r:id="rId13"/>
    <p:sldId id="276" r:id="rId14"/>
    <p:sldId id="277" r:id="rId15"/>
    <p:sldId id="278" r:id="rId16"/>
    <p:sldId id="279" r:id="rId17"/>
    <p:sldId id="281" r:id="rId18"/>
    <p:sldId id="274" r:id="rId19"/>
    <p:sldId id="282" r:id="rId20"/>
    <p:sldId id="280" r:id="rId21"/>
    <p:sldId id="284" r:id="rId22"/>
    <p:sldId id="28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22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41E7D5-4B52-45E2-8F8B-6C06DCF1D429}" type="doc">
      <dgm:prSet loTypeId="urn:microsoft.com/office/officeart/2005/8/layout/lProcess1" loCatId="process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pPr latinLnBrk="1"/>
          <a:endParaRPr lang="ko-KR" altLang="en-US"/>
        </a:p>
      </dgm:t>
    </dgm:pt>
    <dgm:pt modelId="{AE916099-84EB-4C44-A676-1F3CFE5F4BAA}">
      <dgm:prSet phldrT="[텍스트]"/>
      <dgm:spPr/>
      <dgm:t>
        <a:bodyPr/>
        <a:lstStyle/>
        <a:p>
          <a:pPr latinLnBrk="1"/>
          <a:r>
            <a:rPr lang="ko-KR" altLang="en-US" dirty="0"/>
            <a:t>기본</a:t>
          </a:r>
        </a:p>
      </dgm:t>
    </dgm:pt>
    <dgm:pt modelId="{21DFF7FA-C674-4523-B6ED-666C480B34FC}" type="parTrans" cxnId="{39EE7013-5750-4C54-B55D-3F25733A997D}">
      <dgm:prSet/>
      <dgm:spPr/>
      <dgm:t>
        <a:bodyPr/>
        <a:lstStyle/>
        <a:p>
          <a:pPr latinLnBrk="1"/>
          <a:endParaRPr lang="ko-KR" altLang="en-US"/>
        </a:p>
      </dgm:t>
    </dgm:pt>
    <dgm:pt modelId="{6549966D-6DDE-4672-B372-F2F26ED03F64}" type="sibTrans" cxnId="{39EE7013-5750-4C54-B55D-3F25733A997D}">
      <dgm:prSet/>
      <dgm:spPr/>
      <dgm:t>
        <a:bodyPr/>
        <a:lstStyle/>
        <a:p>
          <a:pPr latinLnBrk="1"/>
          <a:endParaRPr lang="ko-KR" altLang="en-US"/>
        </a:p>
      </dgm:t>
    </dgm:pt>
    <dgm:pt modelId="{00E2DE9E-CA04-4451-A6F5-01475346882B}">
      <dgm:prSet phldrT="[텍스트]"/>
      <dgm:spPr/>
      <dgm:t>
        <a:bodyPr/>
        <a:lstStyle/>
        <a:p>
          <a:pPr latinLnBrk="1"/>
          <a:r>
            <a:rPr lang="ko-KR" altLang="en-US" dirty="0"/>
            <a:t>기본 용어와 자료형</a:t>
          </a:r>
        </a:p>
      </dgm:t>
    </dgm:pt>
    <dgm:pt modelId="{6CBF56A8-6191-49EA-92A2-025B4B0F8982}" type="parTrans" cxnId="{48291F35-7A0F-4639-9E5A-2EE5F8F48B88}">
      <dgm:prSet/>
      <dgm:spPr/>
      <dgm:t>
        <a:bodyPr/>
        <a:lstStyle/>
        <a:p>
          <a:pPr latinLnBrk="1"/>
          <a:endParaRPr lang="ko-KR" altLang="en-US"/>
        </a:p>
      </dgm:t>
    </dgm:pt>
    <dgm:pt modelId="{E66681AA-5F73-4BED-95A2-0F02E0A67343}" type="sibTrans" cxnId="{48291F35-7A0F-4639-9E5A-2EE5F8F48B88}">
      <dgm:prSet/>
      <dgm:spPr/>
      <dgm:t>
        <a:bodyPr/>
        <a:lstStyle/>
        <a:p>
          <a:pPr latinLnBrk="1"/>
          <a:endParaRPr lang="ko-KR" altLang="en-US"/>
        </a:p>
      </dgm:t>
    </dgm:pt>
    <dgm:pt modelId="{ABA1E165-5968-498C-A4B5-5748414C2AF4}">
      <dgm:prSet phldrT="[텍스트]"/>
      <dgm:spPr/>
      <dgm:t>
        <a:bodyPr/>
        <a:lstStyle/>
        <a:p>
          <a:pPr latinLnBrk="1"/>
          <a:r>
            <a:rPr lang="ko-KR" altLang="en-US" dirty="0"/>
            <a:t>연산자</a:t>
          </a:r>
        </a:p>
      </dgm:t>
    </dgm:pt>
    <dgm:pt modelId="{5162194F-78D2-4A1D-B454-C40CA2EB9FA0}" type="parTrans" cxnId="{13C3399E-B83D-4A1C-8710-49F99BEC4273}">
      <dgm:prSet/>
      <dgm:spPr/>
      <dgm:t>
        <a:bodyPr/>
        <a:lstStyle/>
        <a:p>
          <a:pPr latinLnBrk="1"/>
          <a:endParaRPr lang="ko-KR" altLang="en-US"/>
        </a:p>
      </dgm:t>
    </dgm:pt>
    <dgm:pt modelId="{7CC837A5-AC52-4C5A-B6D2-07AF8ACD2B11}" type="sibTrans" cxnId="{13C3399E-B83D-4A1C-8710-49F99BEC4273}">
      <dgm:prSet/>
      <dgm:spPr/>
      <dgm:t>
        <a:bodyPr/>
        <a:lstStyle/>
        <a:p>
          <a:pPr latinLnBrk="1"/>
          <a:endParaRPr lang="ko-KR" altLang="en-US"/>
        </a:p>
      </dgm:t>
    </dgm:pt>
    <dgm:pt modelId="{CCF7C38A-BACA-49E2-AEC6-9E71659D4B13}">
      <dgm:prSet phldrT="[텍스트]"/>
      <dgm:spPr/>
      <dgm:t>
        <a:bodyPr/>
        <a:lstStyle/>
        <a:p>
          <a:pPr latinLnBrk="1"/>
          <a:r>
            <a:rPr lang="ko-KR" altLang="en-US" dirty="0"/>
            <a:t>클래스</a:t>
          </a:r>
        </a:p>
      </dgm:t>
    </dgm:pt>
    <dgm:pt modelId="{0B723D26-4986-4DCE-8BFF-64A56C72BAED}" type="parTrans" cxnId="{195A5BB0-3585-4842-AE86-E39E0CD0BF76}">
      <dgm:prSet/>
      <dgm:spPr/>
      <dgm:t>
        <a:bodyPr/>
        <a:lstStyle/>
        <a:p>
          <a:pPr latinLnBrk="1"/>
          <a:endParaRPr lang="ko-KR" altLang="en-US"/>
        </a:p>
      </dgm:t>
    </dgm:pt>
    <dgm:pt modelId="{4E616399-B88B-4D99-A265-B33A3C99F06C}" type="sibTrans" cxnId="{195A5BB0-3585-4842-AE86-E39E0CD0BF76}">
      <dgm:prSet/>
      <dgm:spPr/>
      <dgm:t>
        <a:bodyPr/>
        <a:lstStyle/>
        <a:p>
          <a:pPr latinLnBrk="1"/>
          <a:endParaRPr lang="ko-KR" altLang="en-US"/>
        </a:p>
      </dgm:t>
    </dgm:pt>
    <dgm:pt modelId="{AC6663B0-B034-4514-9A3A-779D78E60AE5}">
      <dgm:prSet phldrT="[텍스트]"/>
      <dgm:spPr/>
      <dgm:t>
        <a:bodyPr/>
        <a:lstStyle/>
        <a:p>
          <a:pPr latinLnBrk="1"/>
          <a:r>
            <a:rPr lang="ko-KR" altLang="en-US" dirty="0"/>
            <a:t>클래스</a:t>
          </a:r>
          <a:r>
            <a:rPr lang="en-US" altLang="ko-KR" dirty="0"/>
            <a:t>/ </a:t>
          </a:r>
          <a:r>
            <a:rPr lang="ko-KR" altLang="en-US" dirty="0"/>
            <a:t>인스턴스 변수</a:t>
          </a:r>
        </a:p>
      </dgm:t>
    </dgm:pt>
    <dgm:pt modelId="{FDEA6512-E286-465E-9F4D-F804690005AE}" type="parTrans" cxnId="{EC9B4CB0-8A07-466F-A434-E2116C9B531F}">
      <dgm:prSet/>
      <dgm:spPr/>
      <dgm:t>
        <a:bodyPr/>
        <a:lstStyle/>
        <a:p>
          <a:pPr latinLnBrk="1"/>
          <a:endParaRPr lang="ko-KR" altLang="en-US"/>
        </a:p>
      </dgm:t>
    </dgm:pt>
    <dgm:pt modelId="{361F5031-4016-4A67-8B90-8CFC089F68E5}" type="sibTrans" cxnId="{EC9B4CB0-8A07-466F-A434-E2116C9B531F}">
      <dgm:prSet/>
      <dgm:spPr/>
      <dgm:t>
        <a:bodyPr/>
        <a:lstStyle/>
        <a:p>
          <a:pPr latinLnBrk="1"/>
          <a:endParaRPr lang="ko-KR" altLang="en-US"/>
        </a:p>
      </dgm:t>
    </dgm:pt>
    <dgm:pt modelId="{7232177E-6408-4882-BBB6-F2CAC27501FF}">
      <dgm:prSet phldrT="[텍스트]"/>
      <dgm:spPr/>
      <dgm:t>
        <a:bodyPr/>
        <a:lstStyle/>
        <a:p>
          <a:pPr latinLnBrk="1"/>
          <a:r>
            <a:rPr lang="ko-KR" altLang="en-US" dirty="0"/>
            <a:t>메서드</a:t>
          </a:r>
        </a:p>
      </dgm:t>
    </dgm:pt>
    <dgm:pt modelId="{0AC1579D-CEB4-49AD-BA3A-455801E3B455}" type="parTrans" cxnId="{E6269B9B-FB7A-4E9B-AC0C-4DB76D0BD030}">
      <dgm:prSet/>
      <dgm:spPr/>
      <dgm:t>
        <a:bodyPr/>
        <a:lstStyle/>
        <a:p>
          <a:pPr latinLnBrk="1"/>
          <a:endParaRPr lang="ko-KR" altLang="en-US"/>
        </a:p>
      </dgm:t>
    </dgm:pt>
    <dgm:pt modelId="{D6197BBF-D0F6-4D72-9940-AE55F5F543C6}" type="sibTrans" cxnId="{E6269B9B-FB7A-4E9B-AC0C-4DB76D0BD030}">
      <dgm:prSet/>
      <dgm:spPr/>
      <dgm:t>
        <a:bodyPr/>
        <a:lstStyle/>
        <a:p>
          <a:pPr latinLnBrk="1"/>
          <a:endParaRPr lang="ko-KR" altLang="en-US"/>
        </a:p>
      </dgm:t>
    </dgm:pt>
    <dgm:pt modelId="{B4F145EE-4BE0-44D3-9A57-B7C14612D564}">
      <dgm:prSet phldrT="[텍스트]"/>
      <dgm:spPr/>
      <dgm:t>
        <a:bodyPr/>
        <a:lstStyle/>
        <a:p>
          <a:pPr latinLnBrk="1"/>
          <a:r>
            <a:rPr lang="ko-KR" altLang="en-US" dirty="0"/>
            <a:t>조건문</a:t>
          </a:r>
        </a:p>
      </dgm:t>
    </dgm:pt>
    <dgm:pt modelId="{DE78084C-3BC3-4D50-9554-A1EAF0F0EC8B}" type="parTrans" cxnId="{C893AC65-937E-4A0F-98E2-E3A90282D62B}">
      <dgm:prSet/>
      <dgm:spPr/>
      <dgm:t>
        <a:bodyPr/>
        <a:lstStyle/>
        <a:p>
          <a:pPr latinLnBrk="1"/>
          <a:endParaRPr lang="ko-KR" altLang="en-US"/>
        </a:p>
      </dgm:t>
    </dgm:pt>
    <dgm:pt modelId="{6C89794F-B54C-4B41-8187-86B35262772F}" type="sibTrans" cxnId="{C893AC65-937E-4A0F-98E2-E3A90282D62B}">
      <dgm:prSet/>
      <dgm:spPr/>
      <dgm:t>
        <a:bodyPr/>
        <a:lstStyle/>
        <a:p>
          <a:pPr latinLnBrk="1"/>
          <a:endParaRPr lang="ko-KR" altLang="en-US"/>
        </a:p>
      </dgm:t>
    </dgm:pt>
    <dgm:pt modelId="{6C25AF85-7126-412B-ABE8-1A457AD8F541}">
      <dgm:prSet phldrT="[텍스트]"/>
      <dgm:spPr/>
      <dgm:t>
        <a:bodyPr/>
        <a:lstStyle/>
        <a:p>
          <a:pPr latinLnBrk="1"/>
          <a:r>
            <a:rPr lang="ko-KR" altLang="en-US" dirty="0" err="1"/>
            <a:t>반복문</a:t>
          </a:r>
          <a:endParaRPr lang="ko-KR" altLang="en-US" dirty="0"/>
        </a:p>
      </dgm:t>
    </dgm:pt>
    <dgm:pt modelId="{92C1AD1E-4EAF-409C-B82A-1C2FC2A405BC}" type="parTrans" cxnId="{64510F2E-CE4E-457C-984F-74AC311509EF}">
      <dgm:prSet/>
      <dgm:spPr/>
      <dgm:t>
        <a:bodyPr/>
        <a:lstStyle/>
        <a:p>
          <a:pPr latinLnBrk="1"/>
          <a:endParaRPr lang="ko-KR" altLang="en-US"/>
        </a:p>
      </dgm:t>
    </dgm:pt>
    <dgm:pt modelId="{273883F9-99E5-4AEB-88DB-E836657C68E2}" type="sibTrans" cxnId="{64510F2E-CE4E-457C-984F-74AC311509EF}">
      <dgm:prSet/>
      <dgm:spPr/>
      <dgm:t>
        <a:bodyPr/>
        <a:lstStyle/>
        <a:p>
          <a:pPr latinLnBrk="1"/>
          <a:endParaRPr lang="ko-KR" altLang="en-US"/>
        </a:p>
      </dgm:t>
    </dgm:pt>
    <dgm:pt modelId="{73527F3E-339E-48BE-9E18-D10ECA2365A7}">
      <dgm:prSet phldrT="[텍스트]"/>
      <dgm:spPr/>
      <dgm:t>
        <a:bodyPr/>
        <a:lstStyle/>
        <a:p>
          <a:pPr latinLnBrk="1"/>
          <a:r>
            <a:rPr lang="ko-KR" altLang="en-US" dirty="0"/>
            <a:t>상속과 </a:t>
          </a:r>
          <a:r>
            <a:rPr lang="ko-KR" altLang="en-US" dirty="0" err="1"/>
            <a:t>다형성</a:t>
          </a:r>
          <a:endParaRPr lang="ko-KR" altLang="en-US" dirty="0"/>
        </a:p>
      </dgm:t>
    </dgm:pt>
    <dgm:pt modelId="{958AD322-8A01-49E2-AE07-A7974303346F}" type="parTrans" cxnId="{A0C879AB-D155-4289-8770-9026E3E294A5}">
      <dgm:prSet/>
      <dgm:spPr/>
      <dgm:t>
        <a:bodyPr/>
        <a:lstStyle/>
        <a:p>
          <a:pPr latinLnBrk="1"/>
          <a:endParaRPr lang="ko-KR" altLang="en-US"/>
        </a:p>
      </dgm:t>
    </dgm:pt>
    <dgm:pt modelId="{AF8FD3CE-3D12-4669-8347-C4238C7269B9}" type="sibTrans" cxnId="{A0C879AB-D155-4289-8770-9026E3E294A5}">
      <dgm:prSet/>
      <dgm:spPr/>
      <dgm:t>
        <a:bodyPr/>
        <a:lstStyle/>
        <a:p>
          <a:pPr latinLnBrk="1"/>
          <a:endParaRPr lang="ko-KR" altLang="en-US"/>
        </a:p>
      </dgm:t>
    </dgm:pt>
    <dgm:pt modelId="{52E5036B-4C55-4B54-BFD2-AFCFE0568AEC}">
      <dgm:prSet phldrT="[텍스트]"/>
      <dgm:spPr/>
      <dgm:t>
        <a:bodyPr/>
        <a:lstStyle/>
        <a:p>
          <a:pPr latinLnBrk="1"/>
          <a:r>
            <a:rPr lang="ko-KR" altLang="en-US" dirty="0" err="1"/>
            <a:t>제너릭</a:t>
          </a:r>
          <a:r>
            <a:rPr lang="en-US" altLang="ko-KR" dirty="0"/>
            <a:t>, </a:t>
          </a:r>
          <a:r>
            <a:rPr lang="ko-KR" altLang="en-US" dirty="0"/>
            <a:t>구조체</a:t>
          </a:r>
        </a:p>
      </dgm:t>
    </dgm:pt>
    <dgm:pt modelId="{3C0EDC35-AE51-41B1-82E4-B2E3677A2532}" type="parTrans" cxnId="{CBAA5661-4200-4DF6-9CBC-167D4DB7623C}">
      <dgm:prSet/>
      <dgm:spPr/>
      <dgm:t>
        <a:bodyPr/>
        <a:lstStyle/>
        <a:p>
          <a:pPr latinLnBrk="1"/>
          <a:endParaRPr lang="ko-KR" altLang="en-US"/>
        </a:p>
      </dgm:t>
    </dgm:pt>
    <dgm:pt modelId="{96D5DF0A-0C58-496D-8320-697DB3E1063D}" type="sibTrans" cxnId="{CBAA5661-4200-4DF6-9CBC-167D4DB7623C}">
      <dgm:prSet/>
      <dgm:spPr/>
      <dgm:t>
        <a:bodyPr/>
        <a:lstStyle/>
        <a:p>
          <a:pPr latinLnBrk="1"/>
          <a:endParaRPr lang="ko-KR" altLang="en-US"/>
        </a:p>
      </dgm:t>
    </dgm:pt>
    <dgm:pt modelId="{3C8BB6F0-065B-499E-BB1A-072C997F2785}">
      <dgm:prSet phldrT="[텍스트]"/>
      <dgm:spPr/>
      <dgm:t>
        <a:bodyPr/>
        <a:lstStyle/>
        <a:p>
          <a:pPr latinLnBrk="1"/>
          <a:r>
            <a:rPr lang="ko-KR" altLang="en-US" dirty="0"/>
            <a:t>추가</a:t>
          </a:r>
        </a:p>
      </dgm:t>
    </dgm:pt>
    <dgm:pt modelId="{9135350D-7E65-46AF-A2CD-CA6FFF1902DF}" type="parTrans" cxnId="{430E5FCD-09D8-4366-91C2-7F6057131C5D}">
      <dgm:prSet/>
      <dgm:spPr/>
      <dgm:t>
        <a:bodyPr/>
        <a:lstStyle/>
        <a:p>
          <a:pPr latinLnBrk="1"/>
          <a:endParaRPr lang="ko-KR" altLang="en-US"/>
        </a:p>
      </dgm:t>
    </dgm:pt>
    <dgm:pt modelId="{91B00257-2EBA-4D8B-AA11-7FEDE6056B52}" type="sibTrans" cxnId="{430E5FCD-09D8-4366-91C2-7F6057131C5D}">
      <dgm:prSet/>
      <dgm:spPr/>
      <dgm:t>
        <a:bodyPr/>
        <a:lstStyle/>
        <a:p>
          <a:pPr latinLnBrk="1"/>
          <a:endParaRPr lang="ko-KR" altLang="en-US"/>
        </a:p>
      </dgm:t>
    </dgm:pt>
    <dgm:pt modelId="{BCB97022-959D-4A87-AFCF-66F1F58C24D7}">
      <dgm:prSet phldrT="[텍스트]"/>
      <dgm:spPr/>
      <dgm:t>
        <a:bodyPr/>
        <a:lstStyle/>
        <a:p>
          <a:pPr latinLnBrk="1"/>
          <a:r>
            <a:rPr lang="ko-KR" altLang="en-US" dirty="0"/>
            <a:t>예외 처리</a:t>
          </a:r>
        </a:p>
      </dgm:t>
    </dgm:pt>
    <dgm:pt modelId="{08BBB100-B11A-49CF-9D72-9E4779BADF4B}" type="parTrans" cxnId="{0E595EA4-B413-4537-9CE8-708E0E1F4B1C}">
      <dgm:prSet/>
      <dgm:spPr/>
      <dgm:t>
        <a:bodyPr/>
        <a:lstStyle/>
        <a:p>
          <a:pPr latinLnBrk="1"/>
          <a:endParaRPr lang="ko-KR" altLang="en-US"/>
        </a:p>
      </dgm:t>
    </dgm:pt>
    <dgm:pt modelId="{A8C69E74-1B48-4DC5-BF29-51D4E0EA9425}" type="sibTrans" cxnId="{0E595EA4-B413-4537-9CE8-708E0E1F4B1C}">
      <dgm:prSet/>
      <dgm:spPr/>
      <dgm:t>
        <a:bodyPr/>
        <a:lstStyle/>
        <a:p>
          <a:pPr latinLnBrk="1"/>
          <a:endParaRPr lang="ko-KR" altLang="en-US"/>
        </a:p>
      </dgm:t>
    </dgm:pt>
    <dgm:pt modelId="{0A9B1991-9568-4E48-9ECF-155D0572C0A2}" type="pres">
      <dgm:prSet presAssocID="{7941E7D5-4B52-45E2-8F8B-6C06DCF1D429}" presName="Name0" presStyleCnt="0">
        <dgm:presLayoutVars>
          <dgm:dir/>
          <dgm:animLvl val="lvl"/>
          <dgm:resizeHandles val="exact"/>
        </dgm:presLayoutVars>
      </dgm:prSet>
      <dgm:spPr/>
    </dgm:pt>
    <dgm:pt modelId="{D9E98562-492B-49FA-B2E9-466D6DFB4C29}" type="pres">
      <dgm:prSet presAssocID="{AE916099-84EB-4C44-A676-1F3CFE5F4BAA}" presName="vertFlow" presStyleCnt="0"/>
      <dgm:spPr/>
    </dgm:pt>
    <dgm:pt modelId="{037CD922-52CE-4001-8EB7-F19B3BC4F01A}" type="pres">
      <dgm:prSet presAssocID="{AE916099-84EB-4C44-A676-1F3CFE5F4BAA}" presName="header" presStyleLbl="node1" presStyleIdx="0" presStyleCnt="3"/>
      <dgm:spPr/>
    </dgm:pt>
    <dgm:pt modelId="{90A2152F-8A99-4FAD-B1D6-F4FED83237CE}" type="pres">
      <dgm:prSet presAssocID="{6CBF56A8-6191-49EA-92A2-025B4B0F8982}" presName="parTrans" presStyleLbl="sibTrans2D1" presStyleIdx="0" presStyleCnt="9"/>
      <dgm:spPr/>
    </dgm:pt>
    <dgm:pt modelId="{DF0C9936-A37C-4413-BF20-F419F6DE1B1A}" type="pres">
      <dgm:prSet presAssocID="{00E2DE9E-CA04-4451-A6F5-01475346882B}" presName="child" presStyleLbl="alignAccFollowNode1" presStyleIdx="0" presStyleCnt="9">
        <dgm:presLayoutVars>
          <dgm:chMax val="0"/>
          <dgm:bulletEnabled val="1"/>
        </dgm:presLayoutVars>
      </dgm:prSet>
      <dgm:spPr/>
    </dgm:pt>
    <dgm:pt modelId="{F944D79C-38BE-4F47-9633-4139FE7B6346}" type="pres">
      <dgm:prSet presAssocID="{E66681AA-5F73-4BED-95A2-0F02E0A67343}" presName="sibTrans" presStyleLbl="sibTrans2D1" presStyleIdx="1" presStyleCnt="9"/>
      <dgm:spPr/>
    </dgm:pt>
    <dgm:pt modelId="{BF6CEAE0-6D27-4398-8C46-9D79B76E8E70}" type="pres">
      <dgm:prSet presAssocID="{ABA1E165-5968-498C-A4B5-5748414C2AF4}" presName="child" presStyleLbl="alignAccFollowNode1" presStyleIdx="1" presStyleCnt="9">
        <dgm:presLayoutVars>
          <dgm:chMax val="0"/>
          <dgm:bulletEnabled val="1"/>
        </dgm:presLayoutVars>
      </dgm:prSet>
      <dgm:spPr/>
    </dgm:pt>
    <dgm:pt modelId="{DBAB27B5-8793-4DE1-8ED7-301631F91A3C}" type="pres">
      <dgm:prSet presAssocID="{7CC837A5-AC52-4C5A-B6D2-07AF8ACD2B11}" presName="sibTrans" presStyleLbl="sibTrans2D1" presStyleIdx="2" presStyleCnt="9"/>
      <dgm:spPr/>
    </dgm:pt>
    <dgm:pt modelId="{846FEC5A-D507-4265-9FBA-E1973044869F}" type="pres">
      <dgm:prSet presAssocID="{B4F145EE-4BE0-44D3-9A57-B7C14612D564}" presName="child" presStyleLbl="alignAccFollowNode1" presStyleIdx="2" presStyleCnt="9">
        <dgm:presLayoutVars>
          <dgm:chMax val="0"/>
          <dgm:bulletEnabled val="1"/>
        </dgm:presLayoutVars>
      </dgm:prSet>
      <dgm:spPr/>
    </dgm:pt>
    <dgm:pt modelId="{1CBFD0E3-D240-4315-A90B-28EC44B0CDB1}" type="pres">
      <dgm:prSet presAssocID="{6C89794F-B54C-4B41-8187-86B35262772F}" presName="sibTrans" presStyleLbl="sibTrans2D1" presStyleIdx="3" presStyleCnt="9"/>
      <dgm:spPr/>
    </dgm:pt>
    <dgm:pt modelId="{9EC53D42-B2D8-4718-862F-EF4262697B75}" type="pres">
      <dgm:prSet presAssocID="{6C25AF85-7126-412B-ABE8-1A457AD8F541}" presName="child" presStyleLbl="alignAccFollowNode1" presStyleIdx="3" presStyleCnt="9">
        <dgm:presLayoutVars>
          <dgm:chMax val="0"/>
          <dgm:bulletEnabled val="1"/>
        </dgm:presLayoutVars>
      </dgm:prSet>
      <dgm:spPr/>
    </dgm:pt>
    <dgm:pt modelId="{B9B72D16-1357-454B-906E-0F86CB701E52}" type="pres">
      <dgm:prSet presAssocID="{AE916099-84EB-4C44-A676-1F3CFE5F4BAA}" presName="hSp" presStyleCnt="0"/>
      <dgm:spPr/>
    </dgm:pt>
    <dgm:pt modelId="{DE426444-C3EC-48B9-8CAE-29E026189E81}" type="pres">
      <dgm:prSet presAssocID="{CCF7C38A-BACA-49E2-AEC6-9E71659D4B13}" presName="vertFlow" presStyleCnt="0"/>
      <dgm:spPr/>
    </dgm:pt>
    <dgm:pt modelId="{9D1A90BD-2E2B-491C-948F-D4E30E3C7316}" type="pres">
      <dgm:prSet presAssocID="{CCF7C38A-BACA-49E2-AEC6-9E71659D4B13}" presName="header" presStyleLbl="node1" presStyleIdx="1" presStyleCnt="3"/>
      <dgm:spPr/>
    </dgm:pt>
    <dgm:pt modelId="{3A62DF26-5BA4-4B40-B597-1E2A378F513C}" type="pres">
      <dgm:prSet presAssocID="{FDEA6512-E286-465E-9F4D-F804690005AE}" presName="parTrans" presStyleLbl="sibTrans2D1" presStyleIdx="4" presStyleCnt="9"/>
      <dgm:spPr/>
    </dgm:pt>
    <dgm:pt modelId="{1338AC66-3838-4005-8596-AE5CB31E841B}" type="pres">
      <dgm:prSet presAssocID="{AC6663B0-B034-4514-9A3A-779D78E60AE5}" presName="child" presStyleLbl="alignAccFollowNode1" presStyleIdx="4" presStyleCnt="9">
        <dgm:presLayoutVars>
          <dgm:chMax val="0"/>
          <dgm:bulletEnabled val="1"/>
        </dgm:presLayoutVars>
      </dgm:prSet>
      <dgm:spPr/>
    </dgm:pt>
    <dgm:pt modelId="{B79E7C4B-22B1-4CC3-B207-638161CE906C}" type="pres">
      <dgm:prSet presAssocID="{361F5031-4016-4A67-8B90-8CFC089F68E5}" presName="sibTrans" presStyleLbl="sibTrans2D1" presStyleIdx="5" presStyleCnt="9"/>
      <dgm:spPr/>
    </dgm:pt>
    <dgm:pt modelId="{4DFF3591-23B6-4475-8DBE-7FD6075843E5}" type="pres">
      <dgm:prSet presAssocID="{7232177E-6408-4882-BBB6-F2CAC27501FF}" presName="child" presStyleLbl="alignAccFollowNode1" presStyleIdx="5" presStyleCnt="9">
        <dgm:presLayoutVars>
          <dgm:chMax val="0"/>
          <dgm:bulletEnabled val="1"/>
        </dgm:presLayoutVars>
      </dgm:prSet>
      <dgm:spPr/>
    </dgm:pt>
    <dgm:pt modelId="{3F7AE319-9516-40C0-B0C0-BE0B1BFC79F4}" type="pres">
      <dgm:prSet presAssocID="{D6197BBF-D0F6-4D72-9940-AE55F5F543C6}" presName="sibTrans" presStyleLbl="sibTrans2D1" presStyleIdx="6" presStyleCnt="9"/>
      <dgm:spPr/>
    </dgm:pt>
    <dgm:pt modelId="{D54E77AF-CE0C-4445-B76C-F7E0F6DB77C3}" type="pres">
      <dgm:prSet presAssocID="{73527F3E-339E-48BE-9E18-D10ECA2365A7}" presName="child" presStyleLbl="alignAccFollowNode1" presStyleIdx="6" presStyleCnt="9">
        <dgm:presLayoutVars>
          <dgm:chMax val="0"/>
          <dgm:bulletEnabled val="1"/>
        </dgm:presLayoutVars>
      </dgm:prSet>
      <dgm:spPr/>
    </dgm:pt>
    <dgm:pt modelId="{98A0CC9D-BC16-48EC-A051-938C3852E4D8}" type="pres">
      <dgm:prSet presAssocID="{AF8FD3CE-3D12-4669-8347-C4238C7269B9}" presName="sibTrans" presStyleLbl="sibTrans2D1" presStyleIdx="7" presStyleCnt="9"/>
      <dgm:spPr/>
    </dgm:pt>
    <dgm:pt modelId="{3231CD1D-F01F-4AD6-8F12-1BBDC473044A}" type="pres">
      <dgm:prSet presAssocID="{52E5036B-4C55-4B54-BFD2-AFCFE0568AEC}" presName="child" presStyleLbl="alignAccFollowNode1" presStyleIdx="7" presStyleCnt="9">
        <dgm:presLayoutVars>
          <dgm:chMax val="0"/>
          <dgm:bulletEnabled val="1"/>
        </dgm:presLayoutVars>
      </dgm:prSet>
      <dgm:spPr/>
    </dgm:pt>
    <dgm:pt modelId="{4EDEE9E7-C54D-4D68-A112-7B90DA3858E3}" type="pres">
      <dgm:prSet presAssocID="{CCF7C38A-BACA-49E2-AEC6-9E71659D4B13}" presName="hSp" presStyleCnt="0"/>
      <dgm:spPr/>
    </dgm:pt>
    <dgm:pt modelId="{8E247425-2135-49E7-8164-2AF4472153AD}" type="pres">
      <dgm:prSet presAssocID="{3C8BB6F0-065B-499E-BB1A-072C997F2785}" presName="vertFlow" presStyleCnt="0"/>
      <dgm:spPr/>
    </dgm:pt>
    <dgm:pt modelId="{AC605D6C-FA33-43E2-8BB1-22F9AC18BF69}" type="pres">
      <dgm:prSet presAssocID="{3C8BB6F0-065B-499E-BB1A-072C997F2785}" presName="header" presStyleLbl="node1" presStyleIdx="2" presStyleCnt="3"/>
      <dgm:spPr/>
    </dgm:pt>
    <dgm:pt modelId="{BC1E9E61-8279-43FE-A62B-AA0838C5F30B}" type="pres">
      <dgm:prSet presAssocID="{08BBB100-B11A-49CF-9D72-9E4779BADF4B}" presName="parTrans" presStyleLbl="sibTrans2D1" presStyleIdx="8" presStyleCnt="9"/>
      <dgm:spPr/>
    </dgm:pt>
    <dgm:pt modelId="{81ECDA26-D326-4091-A21F-C1B0E9DD2665}" type="pres">
      <dgm:prSet presAssocID="{BCB97022-959D-4A87-AFCF-66F1F58C24D7}" presName="child" presStyleLbl="alignAccFollowNode1" presStyleIdx="8" presStyleCnt="9">
        <dgm:presLayoutVars>
          <dgm:chMax val="0"/>
          <dgm:bulletEnabled val="1"/>
        </dgm:presLayoutVars>
      </dgm:prSet>
      <dgm:spPr/>
    </dgm:pt>
  </dgm:ptLst>
  <dgm:cxnLst>
    <dgm:cxn modelId="{B82A960E-8EE7-4AFD-8E21-05B578E3A22E}" type="presOf" srcId="{AE916099-84EB-4C44-A676-1F3CFE5F4BAA}" destId="{037CD922-52CE-4001-8EB7-F19B3BC4F01A}" srcOrd="0" destOrd="0" presId="urn:microsoft.com/office/officeart/2005/8/layout/lProcess1"/>
    <dgm:cxn modelId="{39EE7013-5750-4C54-B55D-3F25733A997D}" srcId="{7941E7D5-4B52-45E2-8F8B-6C06DCF1D429}" destId="{AE916099-84EB-4C44-A676-1F3CFE5F4BAA}" srcOrd="0" destOrd="0" parTransId="{21DFF7FA-C674-4523-B6ED-666C480B34FC}" sibTransId="{6549966D-6DDE-4672-B372-F2F26ED03F64}"/>
    <dgm:cxn modelId="{F44DDE1A-C406-48F7-A89A-3795C2EE3AE0}" type="presOf" srcId="{ABA1E165-5968-498C-A4B5-5748414C2AF4}" destId="{BF6CEAE0-6D27-4398-8C46-9D79B76E8E70}" srcOrd="0" destOrd="0" presId="urn:microsoft.com/office/officeart/2005/8/layout/lProcess1"/>
    <dgm:cxn modelId="{523EA11D-6111-4BB4-B420-592122C42F0A}" type="presOf" srcId="{E66681AA-5F73-4BED-95A2-0F02E0A67343}" destId="{F944D79C-38BE-4F47-9633-4139FE7B6346}" srcOrd="0" destOrd="0" presId="urn:microsoft.com/office/officeart/2005/8/layout/lProcess1"/>
    <dgm:cxn modelId="{249F0A2C-DC48-4E31-AEEA-C1F26F16BDB6}" type="presOf" srcId="{08BBB100-B11A-49CF-9D72-9E4779BADF4B}" destId="{BC1E9E61-8279-43FE-A62B-AA0838C5F30B}" srcOrd="0" destOrd="0" presId="urn:microsoft.com/office/officeart/2005/8/layout/lProcess1"/>
    <dgm:cxn modelId="{64510F2E-CE4E-457C-984F-74AC311509EF}" srcId="{AE916099-84EB-4C44-A676-1F3CFE5F4BAA}" destId="{6C25AF85-7126-412B-ABE8-1A457AD8F541}" srcOrd="3" destOrd="0" parTransId="{92C1AD1E-4EAF-409C-B82A-1C2FC2A405BC}" sibTransId="{273883F9-99E5-4AEB-88DB-E836657C68E2}"/>
    <dgm:cxn modelId="{48291F35-7A0F-4639-9E5A-2EE5F8F48B88}" srcId="{AE916099-84EB-4C44-A676-1F3CFE5F4BAA}" destId="{00E2DE9E-CA04-4451-A6F5-01475346882B}" srcOrd="0" destOrd="0" parTransId="{6CBF56A8-6191-49EA-92A2-025B4B0F8982}" sibTransId="{E66681AA-5F73-4BED-95A2-0F02E0A67343}"/>
    <dgm:cxn modelId="{F2BBEA3D-9F1F-4F20-97E5-80EC07F6B97A}" type="presOf" srcId="{FDEA6512-E286-465E-9F4D-F804690005AE}" destId="{3A62DF26-5BA4-4B40-B597-1E2A378F513C}" srcOrd="0" destOrd="0" presId="urn:microsoft.com/office/officeart/2005/8/layout/lProcess1"/>
    <dgm:cxn modelId="{CBAA5661-4200-4DF6-9CBC-167D4DB7623C}" srcId="{CCF7C38A-BACA-49E2-AEC6-9E71659D4B13}" destId="{52E5036B-4C55-4B54-BFD2-AFCFE0568AEC}" srcOrd="3" destOrd="0" parTransId="{3C0EDC35-AE51-41B1-82E4-B2E3677A2532}" sibTransId="{96D5DF0A-0C58-496D-8320-697DB3E1063D}"/>
    <dgm:cxn modelId="{4F14F363-E133-4195-8C55-657B0626B2A1}" type="presOf" srcId="{BCB97022-959D-4A87-AFCF-66F1F58C24D7}" destId="{81ECDA26-D326-4091-A21F-C1B0E9DD2665}" srcOrd="0" destOrd="0" presId="urn:microsoft.com/office/officeart/2005/8/layout/lProcess1"/>
    <dgm:cxn modelId="{C893AC65-937E-4A0F-98E2-E3A90282D62B}" srcId="{AE916099-84EB-4C44-A676-1F3CFE5F4BAA}" destId="{B4F145EE-4BE0-44D3-9A57-B7C14612D564}" srcOrd="2" destOrd="0" parTransId="{DE78084C-3BC3-4D50-9554-A1EAF0F0EC8B}" sibTransId="{6C89794F-B54C-4B41-8187-86B35262772F}"/>
    <dgm:cxn modelId="{0999AE48-F473-468D-BEE1-E855D39D486B}" type="presOf" srcId="{AC6663B0-B034-4514-9A3A-779D78E60AE5}" destId="{1338AC66-3838-4005-8596-AE5CB31E841B}" srcOrd="0" destOrd="0" presId="urn:microsoft.com/office/officeart/2005/8/layout/lProcess1"/>
    <dgm:cxn modelId="{14FF1D69-87AC-45A5-8555-B3A7EC2CEF63}" type="presOf" srcId="{73527F3E-339E-48BE-9E18-D10ECA2365A7}" destId="{D54E77AF-CE0C-4445-B76C-F7E0F6DB77C3}" srcOrd="0" destOrd="0" presId="urn:microsoft.com/office/officeart/2005/8/layout/lProcess1"/>
    <dgm:cxn modelId="{3A942969-1BCC-4A8F-B774-783D80002FD8}" type="presOf" srcId="{6CBF56A8-6191-49EA-92A2-025B4B0F8982}" destId="{90A2152F-8A99-4FAD-B1D6-F4FED83237CE}" srcOrd="0" destOrd="0" presId="urn:microsoft.com/office/officeart/2005/8/layout/lProcess1"/>
    <dgm:cxn modelId="{0DD15F72-359D-476D-9C2E-70CBB4ED0DD8}" type="presOf" srcId="{3C8BB6F0-065B-499E-BB1A-072C997F2785}" destId="{AC605D6C-FA33-43E2-8BB1-22F9AC18BF69}" srcOrd="0" destOrd="0" presId="urn:microsoft.com/office/officeart/2005/8/layout/lProcess1"/>
    <dgm:cxn modelId="{BF7A2653-A869-4E4C-9147-7E614EDCCB16}" type="presOf" srcId="{00E2DE9E-CA04-4451-A6F5-01475346882B}" destId="{DF0C9936-A37C-4413-BF20-F419F6DE1B1A}" srcOrd="0" destOrd="0" presId="urn:microsoft.com/office/officeart/2005/8/layout/lProcess1"/>
    <dgm:cxn modelId="{62A1E875-AC24-4110-B9D7-1D7DED7D90A2}" type="presOf" srcId="{CCF7C38A-BACA-49E2-AEC6-9E71659D4B13}" destId="{9D1A90BD-2E2B-491C-948F-D4E30E3C7316}" srcOrd="0" destOrd="0" presId="urn:microsoft.com/office/officeart/2005/8/layout/lProcess1"/>
    <dgm:cxn modelId="{E09BB193-21A5-4975-8751-56DF52B4DD57}" type="presOf" srcId="{D6197BBF-D0F6-4D72-9940-AE55F5F543C6}" destId="{3F7AE319-9516-40C0-B0C0-BE0B1BFC79F4}" srcOrd="0" destOrd="0" presId="urn:microsoft.com/office/officeart/2005/8/layout/lProcess1"/>
    <dgm:cxn modelId="{E6269B9B-FB7A-4E9B-AC0C-4DB76D0BD030}" srcId="{CCF7C38A-BACA-49E2-AEC6-9E71659D4B13}" destId="{7232177E-6408-4882-BBB6-F2CAC27501FF}" srcOrd="1" destOrd="0" parTransId="{0AC1579D-CEB4-49AD-BA3A-455801E3B455}" sibTransId="{D6197BBF-D0F6-4D72-9940-AE55F5F543C6}"/>
    <dgm:cxn modelId="{13C3399E-B83D-4A1C-8710-49F99BEC4273}" srcId="{AE916099-84EB-4C44-A676-1F3CFE5F4BAA}" destId="{ABA1E165-5968-498C-A4B5-5748414C2AF4}" srcOrd="1" destOrd="0" parTransId="{5162194F-78D2-4A1D-B454-C40CA2EB9FA0}" sibTransId="{7CC837A5-AC52-4C5A-B6D2-07AF8ACD2B11}"/>
    <dgm:cxn modelId="{325C469E-5EF0-4C4D-A621-759B11A2CF20}" type="presOf" srcId="{7941E7D5-4B52-45E2-8F8B-6C06DCF1D429}" destId="{0A9B1991-9568-4E48-9ECF-155D0572C0A2}" srcOrd="0" destOrd="0" presId="urn:microsoft.com/office/officeart/2005/8/layout/lProcess1"/>
    <dgm:cxn modelId="{0E595EA4-B413-4537-9CE8-708E0E1F4B1C}" srcId="{3C8BB6F0-065B-499E-BB1A-072C997F2785}" destId="{BCB97022-959D-4A87-AFCF-66F1F58C24D7}" srcOrd="0" destOrd="0" parTransId="{08BBB100-B11A-49CF-9D72-9E4779BADF4B}" sibTransId="{A8C69E74-1B48-4DC5-BF29-51D4E0EA9425}"/>
    <dgm:cxn modelId="{528E5CA6-6537-40AC-ABA7-27536ADCED07}" type="presOf" srcId="{7CC837A5-AC52-4C5A-B6D2-07AF8ACD2B11}" destId="{DBAB27B5-8793-4DE1-8ED7-301631F91A3C}" srcOrd="0" destOrd="0" presId="urn:microsoft.com/office/officeart/2005/8/layout/lProcess1"/>
    <dgm:cxn modelId="{A0C879AB-D155-4289-8770-9026E3E294A5}" srcId="{CCF7C38A-BACA-49E2-AEC6-9E71659D4B13}" destId="{73527F3E-339E-48BE-9E18-D10ECA2365A7}" srcOrd="2" destOrd="0" parTransId="{958AD322-8A01-49E2-AE07-A7974303346F}" sibTransId="{AF8FD3CE-3D12-4669-8347-C4238C7269B9}"/>
    <dgm:cxn modelId="{D443E4AB-808A-4B3A-9D5A-04E943769739}" type="presOf" srcId="{7232177E-6408-4882-BBB6-F2CAC27501FF}" destId="{4DFF3591-23B6-4475-8DBE-7FD6075843E5}" srcOrd="0" destOrd="0" presId="urn:microsoft.com/office/officeart/2005/8/layout/lProcess1"/>
    <dgm:cxn modelId="{195A5BB0-3585-4842-AE86-E39E0CD0BF76}" srcId="{7941E7D5-4B52-45E2-8F8B-6C06DCF1D429}" destId="{CCF7C38A-BACA-49E2-AEC6-9E71659D4B13}" srcOrd="1" destOrd="0" parTransId="{0B723D26-4986-4DCE-8BFF-64A56C72BAED}" sibTransId="{4E616399-B88B-4D99-A265-B33A3C99F06C}"/>
    <dgm:cxn modelId="{EC9B4CB0-8A07-466F-A434-E2116C9B531F}" srcId="{CCF7C38A-BACA-49E2-AEC6-9E71659D4B13}" destId="{AC6663B0-B034-4514-9A3A-779D78E60AE5}" srcOrd="0" destOrd="0" parTransId="{FDEA6512-E286-465E-9F4D-F804690005AE}" sibTransId="{361F5031-4016-4A67-8B90-8CFC089F68E5}"/>
    <dgm:cxn modelId="{C2FB31B9-A398-427B-8892-D3F8D292C2D5}" type="presOf" srcId="{52E5036B-4C55-4B54-BFD2-AFCFE0568AEC}" destId="{3231CD1D-F01F-4AD6-8F12-1BBDC473044A}" srcOrd="0" destOrd="0" presId="urn:microsoft.com/office/officeart/2005/8/layout/lProcess1"/>
    <dgm:cxn modelId="{C8A3DCB9-038B-48CD-9221-9F7929DF0206}" type="presOf" srcId="{361F5031-4016-4A67-8B90-8CFC089F68E5}" destId="{B79E7C4B-22B1-4CC3-B207-638161CE906C}" srcOrd="0" destOrd="0" presId="urn:microsoft.com/office/officeart/2005/8/layout/lProcess1"/>
    <dgm:cxn modelId="{75F8C9BF-41DC-49B0-9368-94C3CB7BEB34}" type="presOf" srcId="{AF8FD3CE-3D12-4669-8347-C4238C7269B9}" destId="{98A0CC9D-BC16-48EC-A051-938C3852E4D8}" srcOrd="0" destOrd="0" presId="urn:microsoft.com/office/officeart/2005/8/layout/lProcess1"/>
    <dgm:cxn modelId="{430E5FCD-09D8-4366-91C2-7F6057131C5D}" srcId="{7941E7D5-4B52-45E2-8F8B-6C06DCF1D429}" destId="{3C8BB6F0-065B-499E-BB1A-072C997F2785}" srcOrd="2" destOrd="0" parTransId="{9135350D-7E65-46AF-A2CD-CA6FFF1902DF}" sibTransId="{91B00257-2EBA-4D8B-AA11-7FEDE6056B52}"/>
    <dgm:cxn modelId="{2EFF69DE-7F7D-4CF3-9556-EA099619B760}" type="presOf" srcId="{B4F145EE-4BE0-44D3-9A57-B7C14612D564}" destId="{846FEC5A-D507-4265-9FBA-E1973044869F}" srcOrd="0" destOrd="0" presId="urn:microsoft.com/office/officeart/2005/8/layout/lProcess1"/>
    <dgm:cxn modelId="{40708CF3-C355-433B-B20E-E38DAA927089}" type="presOf" srcId="{6C89794F-B54C-4B41-8187-86B35262772F}" destId="{1CBFD0E3-D240-4315-A90B-28EC44B0CDB1}" srcOrd="0" destOrd="0" presId="urn:microsoft.com/office/officeart/2005/8/layout/lProcess1"/>
    <dgm:cxn modelId="{E30B58FF-19FA-409C-AA28-C836FC069467}" type="presOf" srcId="{6C25AF85-7126-412B-ABE8-1A457AD8F541}" destId="{9EC53D42-B2D8-4718-862F-EF4262697B75}" srcOrd="0" destOrd="0" presId="urn:microsoft.com/office/officeart/2005/8/layout/lProcess1"/>
    <dgm:cxn modelId="{308D945B-DF49-4689-A1F5-A4D06BFFFD2A}" type="presParOf" srcId="{0A9B1991-9568-4E48-9ECF-155D0572C0A2}" destId="{D9E98562-492B-49FA-B2E9-466D6DFB4C29}" srcOrd="0" destOrd="0" presId="urn:microsoft.com/office/officeart/2005/8/layout/lProcess1"/>
    <dgm:cxn modelId="{38CD4A64-399D-4D70-BF16-4A2D743F5FF6}" type="presParOf" srcId="{D9E98562-492B-49FA-B2E9-466D6DFB4C29}" destId="{037CD922-52CE-4001-8EB7-F19B3BC4F01A}" srcOrd="0" destOrd="0" presId="urn:microsoft.com/office/officeart/2005/8/layout/lProcess1"/>
    <dgm:cxn modelId="{9BF1AF69-37AE-4963-925D-E707D1AA4B9C}" type="presParOf" srcId="{D9E98562-492B-49FA-B2E9-466D6DFB4C29}" destId="{90A2152F-8A99-4FAD-B1D6-F4FED83237CE}" srcOrd="1" destOrd="0" presId="urn:microsoft.com/office/officeart/2005/8/layout/lProcess1"/>
    <dgm:cxn modelId="{3E321354-6238-4D65-B98E-79ACD145B919}" type="presParOf" srcId="{D9E98562-492B-49FA-B2E9-466D6DFB4C29}" destId="{DF0C9936-A37C-4413-BF20-F419F6DE1B1A}" srcOrd="2" destOrd="0" presId="urn:microsoft.com/office/officeart/2005/8/layout/lProcess1"/>
    <dgm:cxn modelId="{10658C91-7649-4D5B-8F88-D14903F05961}" type="presParOf" srcId="{D9E98562-492B-49FA-B2E9-466D6DFB4C29}" destId="{F944D79C-38BE-4F47-9633-4139FE7B6346}" srcOrd="3" destOrd="0" presId="urn:microsoft.com/office/officeart/2005/8/layout/lProcess1"/>
    <dgm:cxn modelId="{EAE751FA-2598-4215-AC87-F4A3112C6886}" type="presParOf" srcId="{D9E98562-492B-49FA-B2E9-466D6DFB4C29}" destId="{BF6CEAE0-6D27-4398-8C46-9D79B76E8E70}" srcOrd="4" destOrd="0" presId="urn:microsoft.com/office/officeart/2005/8/layout/lProcess1"/>
    <dgm:cxn modelId="{50AC1CE1-1817-4BE4-8D78-5BADFFA25351}" type="presParOf" srcId="{D9E98562-492B-49FA-B2E9-466D6DFB4C29}" destId="{DBAB27B5-8793-4DE1-8ED7-301631F91A3C}" srcOrd="5" destOrd="0" presId="urn:microsoft.com/office/officeart/2005/8/layout/lProcess1"/>
    <dgm:cxn modelId="{E6F9F275-DF89-4220-A7E2-591BBBBE12E8}" type="presParOf" srcId="{D9E98562-492B-49FA-B2E9-466D6DFB4C29}" destId="{846FEC5A-D507-4265-9FBA-E1973044869F}" srcOrd="6" destOrd="0" presId="urn:microsoft.com/office/officeart/2005/8/layout/lProcess1"/>
    <dgm:cxn modelId="{F7F53481-E96E-48E6-8D01-8E16D4951B68}" type="presParOf" srcId="{D9E98562-492B-49FA-B2E9-466D6DFB4C29}" destId="{1CBFD0E3-D240-4315-A90B-28EC44B0CDB1}" srcOrd="7" destOrd="0" presId="urn:microsoft.com/office/officeart/2005/8/layout/lProcess1"/>
    <dgm:cxn modelId="{45BE7133-EEA3-4867-BF4B-B11494B9012D}" type="presParOf" srcId="{D9E98562-492B-49FA-B2E9-466D6DFB4C29}" destId="{9EC53D42-B2D8-4718-862F-EF4262697B75}" srcOrd="8" destOrd="0" presId="urn:microsoft.com/office/officeart/2005/8/layout/lProcess1"/>
    <dgm:cxn modelId="{27005C1F-7612-4644-BAB2-9FF527DCFC1D}" type="presParOf" srcId="{0A9B1991-9568-4E48-9ECF-155D0572C0A2}" destId="{B9B72D16-1357-454B-906E-0F86CB701E52}" srcOrd="1" destOrd="0" presId="urn:microsoft.com/office/officeart/2005/8/layout/lProcess1"/>
    <dgm:cxn modelId="{2396DBC3-AAE9-41CB-9BA3-60D7641467FA}" type="presParOf" srcId="{0A9B1991-9568-4E48-9ECF-155D0572C0A2}" destId="{DE426444-C3EC-48B9-8CAE-29E026189E81}" srcOrd="2" destOrd="0" presId="urn:microsoft.com/office/officeart/2005/8/layout/lProcess1"/>
    <dgm:cxn modelId="{731DE1ED-4021-43B1-819A-0E4CB5CDE0A7}" type="presParOf" srcId="{DE426444-C3EC-48B9-8CAE-29E026189E81}" destId="{9D1A90BD-2E2B-491C-948F-D4E30E3C7316}" srcOrd="0" destOrd="0" presId="urn:microsoft.com/office/officeart/2005/8/layout/lProcess1"/>
    <dgm:cxn modelId="{4DEE9DBE-ACD8-44D1-B040-624B82E75E35}" type="presParOf" srcId="{DE426444-C3EC-48B9-8CAE-29E026189E81}" destId="{3A62DF26-5BA4-4B40-B597-1E2A378F513C}" srcOrd="1" destOrd="0" presId="urn:microsoft.com/office/officeart/2005/8/layout/lProcess1"/>
    <dgm:cxn modelId="{27CB59FB-DEE4-474B-A037-81D4A0DB335A}" type="presParOf" srcId="{DE426444-C3EC-48B9-8CAE-29E026189E81}" destId="{1338AC66-3838-4005-8596-AE5CB31E841B}" srcOrd="2" destOrd="0" presId="urn:microsoft.com/office/officeart/2005/8/layout/lProcess1"/>
    <dgm:cxn modelId="{92DB1980-FF8C-4F18-B0CD-5A2DEC4494B4}" type="presParOf" srcId="{DE426444-C3EC-48B9-8CAE-29E026189E81}" destId="{B79E7C4B-22B1-4CC3-B207-638161CE906C}" srcOrd="3" destOrd="0" presId="urn:microsoft.com/office/officeart/2005/8/layout/lProcess1"/>
    <dgm:cxn modelId="{6BA274DB-3DD2-4804-A924-E8F3FB777AF6}" type="presParOf" srcId="{DE426444-C3EC-48B9-8CAE-29E026189E81}" destId="{4DFF3591-23B6-4475-8DBE-7FD6075843E5}" srcOrd="4" destOrd="0" presId="urn:microsoft.com/office/officeart/2005/8/layout/lProcess1"/>
    <dgm:cxn modelId="{A5D9F765-6AEA-46A3-9F53-3AC42DE9BE39}" type="presParOf" srcId="{DE426444-C3EC-48B9-8CAE-29E026189E81}" destId="{3F7AE319-9516-40C0-B0C0-BE0B1BFC79F4}" srcOrd="5" destOrd="0" presId="urn:microsoft.com/office/officeart/2005/8/layout/lProcess1"/>
    <dgm:cxn modelId="{E078C681-72F6-42F4-AC0F-050342DF3573}" type="presParOf" srcId="{DE426444-C3EC-48B9-8CAE-29E026189E81}" destId="{D54E77AF-CE0C-4445-B76C-F7E0F6DB77C3}" srcOrd="6" destOrd="0" presId="urn:microsoft.com/office/officeart/2005/8/layout/lProcess1"/>
    <dgm:cxn modelId="{2A77828E-6CEC-41AD-8F1B-73B4C3A28B93}" type="presParOf" srcId="{DE426444-C3EC-48B9-8CAE-29E026189E81}" destId="{98A0CC9D-BC16-48EC-A051-938C3852E4D8}" srcOrd="7" destOrd="0" presId="urn:microsoft.com/office/officeart/2005/8/layout/lProcess1"/>
    <dgm:cxn modelId="{728B84EF-57F1-4B74-9794-6B26E488C2BE}" type="presParOf" srcId="{DE426444-C3EC-48B9-8CAE-29E026189E81}" destId="{3231CD1D-F01F-4AD6-8F12-1BBDC473044A}" srcOrd="8" destOrd="0" presId="urn:microsoft.com/office/officeart/2005/8/layout/lProcess1"/>
    <dgm:cxn modelId="{8E09730E-0A3C-49DB-BF91-2E45256DB9D4}" type="presParOf" srcId="{0A9B1991-9568-4E48-9ECF-155D0572C0A2}" destId="{4EDEE9E7-C54D-4D68-A112-7B90DA3858E3}" srcOrd="3" destOrd="0" presId="urn:microsoft.com/office/officeart/2005/8/layout/lProcess1"/>
    <dgm:cxn modelId="{38AE7F67-7E7F-44E2-A290-227F825703BA}" type="presParOf" srcId="{0A9B1991-9568-4E48-9ECF-155D0572C0A2}" destId="{8E247425-2135-49E7-8164-2AF4472153AD}" srcOrd="4" destOrd="0" presId="urn:microsoft.com/office/officeart/2005/8/layout/lProcess1"/>
    <dgm:cxn modelId="{0669BA23-5E4D-41D4-8CDE-C65974CDD134}" type="presParOf" srcId="{8E247425-2135-49E7-8164-2AF4472153AD}" destId="{AC605D6C-FA33-43E2-8BB1-22F9AC18BF69}" srcOrd="0" destOrd="0" presId="urn:microsoft.com/office/officeart/2005/8/layout/lProcess1"/>
    <dgm:cxn modelId="{1710DC77-CBA4-4721-AC25-CA1E5A93AD11}" type="presParOf" srcId="{8E247425-2135-49E7-8164-2AF4472153AD}" destId="{BC1E9E61-8279-43FE-A62B-AA0838C5F30B}" srcOrd="1" destOrd="0" presId="urn:microsoft.com/office/officeart/2005/8/layout/lProcess1"/>
    <dgm:cxn modelId="{B586AEF6-9BDA-4947-9CB8-4589B8376F16}" type="presParOf" srcId="{8E247425-2135-49E7-8164-2AF4472153AD}" destId="{81ECDA26-D326-4091-A21F-C1B0E9DD2665}" srcOrd="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41E7D5-4B52-45E2-8F8B-6C06DCF1D429}" type="doc">
      <dgm:prSet loTypeId="urn:microsoft.com/office/officeart/2005/8/layout/lProcess1" loCatId="process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pPr latinLnBrk="1"/>
          <a:endParaRPr lang="ko-KR" altLang="en-US"/>
        </a:p>
      </dgm:t>
    </dgm:pt>
    <dgm:pt modelId="{AE916099-84EB-4C44-A676-1F3CFE5F4BAA}">
      <dgm:prSet phldrT="[텍스트]"/>
      <dgm:spPr/>
      <dgm:t>
        <a:bodyPr/>
        <a:lstStyle/>
        <a:p>
          <a:pPr latinLnBrk="1"/>
          <a:r>
            <a:rPr lang="ko-KR" altLang="en-US" dirty="0"/>
            <a:t>기본</a:t>
          </a:r>
        </a:p>
      </dgm:t>
    </dgm:pt>
    <dgm:pt modelId="{21DFF7FA-C674-4523-B6ED-666C480B34FC}" type="parTrans" cxnId="{39EE7013-5750-4C54-B55D-3F25733A997D}">
      <dgm:prSet/>
      <dgm:spPr/>
      <dgm:t>
        <a:bodyPr/>
        <a:lstStyle/>
        <a:p>
          <a:pPr latinLnBrk="1"/>
          <a:endParaRPr lang="ko-KR" altLang="en-US"/>
        </a:p>
      </dgm:t>
    </dgm:pt>
    <dgm:pt modelId="{6549966D-6DDE-4672-B372-F2F26ED03F64}" type="sibTrans" cxnId="{39EE7013-5750-4C54-B55D-3F25733A997D}">
      <dgm:prSet/>
      <dgm:spPr/>
      <dgm:t>
        <a:bodyPr/>
        <a:lstStyle/>
        <a:p>
          <a:pPr latinLnBrk="1"/>
          <a:endParaRPr lang="ko-KR" altLang="en-US"/>
        </a:p>
      </dgm:t>
    </dgm:pt>
    <dgm:pt modelId="{00E2DE9E-CA04-4451-A6F5-01475346882B}">
      <dgm:prSet phldrT="[텍스트]"/>
      <dgm:spPr/>
      <dgm:t>
        <a:bodyPr/>
        <a:lstStyle/>
        <a:p>
          <a:pPr latinLnBrk="1"/>
          <a:r>
            <a:rPr lang="ko-KR" altLang="en-US" dirty="0"/>
            <a:t>기본 용어와 자료형</a:t>
          </a:r>
        </a:p>
      </dgm:t>
    </dgm:pt>
    <dgm:pt modelId="{6CBF56A8-6191-49EA-92A2-025B4B0F8982}" type="parTrans" cxnId="{48291F35-7A0F-4639-9E5A-2EE5F8F48B88}">
      <dgm:prSet/>
      <dgm:spPr/>
      <dgm:t>
        <a:bodyPr/>
        <a:lstStyle/>
        <a:p>
          <a:pPr latinLnBrk="1"/>
          <a:endParaRPr lang="ko-KR" altLang="en-US"/>
        </a:p>
      </dgm:t>
    </dgm:pt>
    <dgm:pt modelId="{E66681AA-5F73-4BED-95A2-0F02E0A67343}" type="sibTrans" cxnId="{48291F35-7A0F-4639-9E5A-2EE5F8F48B88}">
      <dgm:prSet/>
      <dgm:spPr/>
      <dgm:t>
        <a:bodyPr/>
        <a:lstStyle/>
        <a:p>
          <a:pPr latinLnBrk="1"/>
          <a:endParaRPr lang="ko-KR" altLang="en-US"/>
        </a:p>
      </dgm:t>
    </dgm:pt>
    <dgm:pt modelId="{ABA1E165-5968-498C-A4B5-5748414C2AF4}">
      <dgm:prSet phldrT="[텍스트]"/>
      <dgm:spPr/>
      <dgm:t>
        <a:bodyPr/>
        <a:lstStyle/>
        <a:p>
          <a:pPr latinLnBrk="1"/>
          <a:r>
            <a:rPr lang="ko-KR" altLang="en-US" dirty="0"/>
            <a:t>연산자</a:t>
          </a:r>
        </a:p>
      </dgm:t>
    </dgm:pt>
    <dgm:pt modelId="{5162194F-78D2-4A1D-B454-C40CA2EB9FA0}" type="parTrans" cxnId="{13C3399E-B83D-4A1C-8710-49F99BEC4273}">
      <dgm:prSet/>
      <dgm:spPr/>
      <dgm:t>
        <a:bodyPr/>
        <a:lstStyle/>
        <a:p>
          <a:pPr latinLnBrk="1"/>
          <a:endParaRPr lang="ko-KR" altLang="en-US"/>
        </a:p>
      </dgm:t>
    </dgm:pt>
    <dgm:pt modelId="{7CC837A5-AC52-4C5A-B6D2-07AF8ACD2B11}" type="sibTrans" cxnId="{13C3399E-B83D-4A1C-8710-49F99BEC4273}">
      <dgm:prSet/>
      <dgm:spPr/>
      <dgm:t>
        <a:bodyPr/>
        <a:lstStyle/>
        <a:p>
          <a:pPr latinLnBrk="1"/>
          <a:endParaRPr lang="ko-KR" altLang="en-US"/>
        </a:p>
      </dgm:t>
    </dgm:pt>
    <dgm:pt modelId="{CCF7C38A-BACA-49E2-AEC6-9E71659D4B13}">
      <dgm:prSet phldrT="[텍스트]"/>
      <dgm:spPr/>
      <dgm:t>
        <a:bodyPr/>
        <a:lstStyle/>
        <a:p>
          <a:pPr latinLnBrk="1"/>
          <a:r>
            <a:rPr lang="ko-KR" altLang="en-US" dirty="0"/>
            <a:t>클래스</a:t>
          </a:r>
        </a:p>
      </dgm:t>
    </dgm:pt>
    <dgm:pt modelId="{0B723D26-4986-4DCE-8BFF-64A56C72BAED}" type="parTrans" cxnId="{195A5BB0-3585-4842-AE86-E39E0CD0BF76}">
      <dgm:prSet/>
      <dgm:spPr/>
      <dgm:t>
        <a:bodyPr/>
        <a:lstStyle/>
        <a:p>
          <a:pPr latinLnBrk="1"/>
          <a:endParaRPr lang="ko-KR" altLang="en-US"/>
        </a:p>
      </dgm:t>
    </dgm:pt>
    <dgm:pt modelId="{4E616399-B88B-4D99-A265-B33A3C99F06C}" type="sibTrans" cxnId="{195A5BB0-3585-4842-AE86-E39E0CD0BF76}">
      <dgm:prSet/>
      <dgm:spPr/>
      <dgm:t>
        <a:bodyPr/>
        <a:lstStyle/>
        <a:p>
          <a:pPr latinLnBrk="1"/>
          <a:endParaRPr lang="ko-KR" altLang="en-US"/>
        </a:p>
      </dgm:t>
    </dgm:pt>
    <dgm:pt modelId="{AC6663B0-B034-4514-9A3A-779D78E60AE5}">
      <dgm:prSet phldrT="[텍스트]"/>
      <dgm:spPr/>
      <dgm:t>
        <a:bodyPr/>
        <a:lstStyle/>
        <a:p>
          <a:pPr latinLnBrk="1"/>
          <a:r>
            <a:rPr lang="ko-KR" altLang="en-US" dirty="0"/>
            <a:t>클래스</a:t>
          </a:r>
          <a:r>
            <a:rPr lang="en-US" altLang="ko-KR" dirty="0"/>
            <a:t>/ </a:t>
          </a:r>
          <a:r>
            <a:rPr lang="ko-KR" altLang="en-US" dirty="0"/>
            <a:t>인스턴스 변수</a:t>
          </a:r>
        </a:p>
      </dgm:t>
    </dgm:pt>
    <dgm:pt modelId="{FDEA6512-E286-465E-9F4D-F804690005AE}" type="parTrans" cxnId="{EC9B4CB0-8A07-466F-A434-E2116C9B531F}">
      <dgm:prSet/>
      <dgm:spPr/>
      <dgm:t>
        <a:bodyPr/>
        <a:lstStyle/>
        <a:p>
          <a:pPr latinLnBrk="1"/>
          <a:endParaRPr lang="ko-KR" altLang="en-US"/>
        </a:p>
      </dgm:t>
    </dgm:pt>
    <dgm:pt modelId="{361F5031-4016-4A67-8B90-8CFC089F68E5}" type="sibTrans" cxnId="{EC9B4CB0-8A07-466F-A434-E2116C9B531F}">
      <dgm:prSet/>
      <dgm:spPr/>
      <dgm:t>
        <a:bodyPr/>
        <a:lstStyle/>
        <a:p>
          <a:pPr latinLnBrk="1"/>
          <a:endParaRPr lang="ko-KR" altLang="en-US"/>
        </a:p>
      </dgm:t>
    </dgm:pt>
    <dgm:pt modelId="{7232177E-6408-4882-BBB6-F2CAC27501FF}">
      <dgm:prSet phldrT="[텍스트]"/>
      <dgm:spPr/>
      <dgm:t>
        <a:bodyPr/>
        <a:lstStyle/>
        <a:p>
          <a:pPr latinLnBrk="1"/>
          <a:r>
            <a:rPr lang="ko-KR" altLang="en-US" dirty="0"/>
            <a:t>메서드</a:t>
          </a:r>
        </a:p>
      </dgm:t>
    </dgm:pt>
    <dgm:pt modelId="{0AC1579D-CEB4-49AD-BA3A-455801E3B455}" type="parTrans" cxnId="{E6269B9B-FB7A-4E9B-AC0C-4DB76D0BD030}">
      <dgm:prSet/>
      <dgm:spPr/>
      <dgm:t>
        <a:bodyPr/>
        <a:lstStyle/>
        <a:p>
          <a:pPr latinLnBrk="1"/>
          <a:endParaRPr lang="ko-KR" altLang="en-US"/>
        </a:p>
      </dgm:t>
    </dgm:pt>
    <dgm:pt modelId="{D6197BBF-D0F6-4D72-9940-AE55F5F543C6}" type="sibTrans" cxnId="{E6269B9B-FB7A-4E9B-AC0C-4DB76D0BD030}">
      <dgm:prSet/>
      <dgm:spPr/>
      <dgm:t>
        <a:bodyPr/>
        <a:lstStyle/>
        <a:p>
          <a:pPr latinLnBrk="1"/>
          <a:endParaRPr lang="ko-KR" altLang="en-US"/>
        </a:p>
      </dgm:t>
    </dgm:pt>
    <dgm:pt modelId="{B4F145EE-4BE0-44D3-9A57-B7C14612D564}">
      <dgm:prSet phldrT="[텍스트]"/>
      <dgm:spPr/>
      <dgm:t>
        <a:bodyPr/>
        <a:lstStyle/>
        <a:p>
          <a:pPr latinLnBrk="1"/>
          <a:r>
            <a:rPr lang="ko-KR" altLang="en-US" dirty="0"/>
            <a:t>조건문</a:t>
          </a:r>
        </a:p>
      </dgm:t>
    </dgm:pt>
    <dgm:pt modelId="{DE78084C-3BC3-4D50-9554-A1EAF0F0EC8B}" type="parTrans" cxnId="{C893AC65-937E-4A0F-98E2-E3A90282D62B}">
      <dgm:prSet/>
      <dgm:spPr/>
      <dgm:t>
        <a:bodyPr/>
        <a:lstStyle/>
        <a:p>
          <a:pPr latinLnBrk="1"/>
          <a:endParaRPr lang="ko-KR" altLang="en-US"/>
        </a:p>
      </dgm:t>
    </dgm:pt>
    <dgm:pt modelId="{6C89794F-B54C-4B41-8187-86B35262772F}" type="sibTrans" cxnId="{C893AC65-937E-4A0F-98E2-E3A90282D62B}">
      <dgm:prSet/>
      <dgm:spPr/>
      <dgm:t>
        <a:bodyPr/>
        <a:lstStyle/>
        <a:p>
          <a:pPr latinLnBrk="1"/>
          <a:endParaRPr lang="ko-KR" altLang="en-US"/>
        </a:p>
      </dgm:t>
    </dgm:pt>
    <dgm:pt modelId="{6C25AF85-7126-412B-ABE8-1A457AD8F541}">
      <dgm:prSet phldrT="[텍스트]"/>
      <dgm:spPr/>
      <dgm:t>
        <a:bodyPr/>
        <a:lstStyle/>
        <a:p>
          <a:pPr latinLnBrk="1"/>
          <a:r>
            <a:rPr lang="ko-KR" altLang="en-US" dirty="0" err="1"/>
            <a:t>반복문</a:t>
          </a:r>
          <a:endParaRPr lang="ko-KR" altLang="en-US" dirty="0"/>
        </a:p>
      </dgm:t>
    </dgm:pt>
    <dgm:pt modelId="{92C1AD1E-4EAF-409C-B82A-1C2FC2A405BC}" type="parTrans" cxnId="{64510F2E-CE4E-457C-984F-74AC311509EF}">
      <dgm:prSet/>
      <dgm:spPr/>
      <dgm:t>
        <a:bodyPr/>
        <a:lstStyle/>
        <a:p>
          <a:pPr latinLnBrk="1"/>
          <a:endParaRPr lang="ko-KR" altLang="en-US"/>
        </a:p>
      </dgm:t>
    </dgm:pt>
    <dgm:pt modelId="{273883F9-99E5-4AEB-88DB-E836657C68E2}" type="sibTrans" cxnId="{64510F2E-CE4E-457C-984F-74AC311509EF}">
      <dgm:prSet/>
      <dgm:spPr/>
      <dgm:t>
        <a:bodyPr/>
        <a:lstStyle/>
        <a:p>
          <a:pPr latinLnBrk="1"/>
          <a:endParaRPr lang="ko-KR" altLang="en-US"/>
        </a:p>
      </dgm:t>
    </dgm:pt>
    <dgm:pt modelId="{73527F3E-339E-48BE-9E18-D10ECA2365A7}">
      <dgm:prSet phldrT="[텍스트]"/>
      <dgm:spPr/>
      <dgm:t>
        <a:bodyPr/>
        <a:lstStyle/>
        <a:p>
          <a:pPr latinLnBrk="1"/>
          <a:r>
            <a:rPr lang="ko-KR" altLang="en-US" dirty="0"/>
            <a:t>상속과 </a:t>
          </a:r>
          <a:r>
            <a:rPr lang="ko-KR" altLang="en-US" dirty="0" err="1"/>
            <a:t>다형성</a:t>
          </a:r>
          <a:endParaRPr lang="ko-KR" altLang="en-US" dirty="0"/>
        </a:p>
      </dgm:t>
    </dgm:pt>
    <dgm:pt modelId="{958AD322-8A01-49E2-AE07-A7974303346F}" type="parTrans" cxnId="{A0C879AB-D155-4289-8770-9026E3E294A5}">
      <dgm:prSet/>
      <dgm:spPr/>
      <dgm:t>
        <a:bodyPr/>
        <a:lstStyle/>
        <a:p>
          <a:pPr latinLnBrk="1"/>
          <a:endParaRPr lang="ko-KR" altLang="en-US"/>
        </a:p>
      </dgm:t>
    </dgm:pt>
    <dgm:pt modelId="{AF8FD3CE-3D12-4669-8347-C4238C7269B9}" type="sibTrans" cxnId="{A0C879AB-D155-4289-8770-9026E3E294A5}">
      <dgm:prSet/>
      <dgm:spPr/>
      <dgm:t>
        <a:bodyPr/>
        <a:lstStyle/>
        <a:p>
          <a:pPr latinLnBrk="1"/>
          <a:endParaRPr lang="ko-KR" altLang="en-US"/>
        </a:p>
      </dgm:t>
    </dgm:pt>
    <dgm:pt modelId="{52E5036B-4C55-4B54-BFD2-AFCFE0568AEC}">
      <dgm:prSet phldrT="[텍스트]"/>
      <dgm:spPr/>
      <dgm:t>
        <a:bodyPr/>
        <a:lstStyle/>
        <a:p>
          <a:pPr latinLnBrk="1"/>
          <a:r>
            <a:rPr lang="ko-KR" altLang="en-US" dirty="0" err="1"/>
            <a:t>제너릭</a:t>
          </a:r>
          <a:r>
            <a:rPr lang="en-US" altLang="ko-KR" dirty="0"/>
            <a:t>, </a:t>
          </a:r>
          <a:r>
            <a:rPr lang="ko-KR" altLang="en-US" dirty="0"/>
            <a:t>구조체</a:t>
          </a:r>
        </a:p>
      </dgm:t>
    </dgm:pt>
    <dgm:pt modelId="{3C0EDC35-AE51-41B1-82E4-B2E3677A2532}" type="parTrans" cxnId="{CBAA5661-4200-4DF6-9CBC-167D4DB7623C}">
      <dgm:prSet/>
      <dgm:spPr/>
      <dgm:t>
        <a:bodyPr/>
        <a:lstStyle/>
        <a:p>
          <a:pPr latinLnBrk="1"/>
          <a:endParaRPr lang="ko-KR" altLang="en-US"/>
        </a:p>
      </dgm:t>
    </dgm:pt>
    <dgm:pt modelId="{96D5DF0A-0C58-496D-8320-697DB3E1063D}" type="sibTrans" cxnId="{CBAA5661-4200-4DF6-9CBC-167D4DB7623C}">
      <dgm:prSet/>
      <dgm:spPr/>
      <dgm:t>
        <a:bodyPr/>
        <a:lstStyle/>
        <a:p>
          <a:pPr latinLnBrk="1"/>
          <a:endParaRPr lang="ko-KR" altLang="en-US"/>
        </a:p>
      </dgm:t>
    </dgm:pt>
    <dgm:pt modelId="{3C8BB6F0-065B-499E-BB1A-072C997F2785}">
      <dgm:prSet phldrT="[텍스트]"/>
      <dgm:spPr/>
      <dgm:t>
        <a:bodyPr/>
        <a:lstStyle/>
        <a:p>
          <a:pPr latinLnBrk="1"/>
          <a:r>
            <a:rPr lang="ko-KR" altLang="en-US" dirty="0"/>
            <a:t>추가</a:t>
          </a:r>
        </a:p>
      </dgm:t>
    </dgm:pt>
    <dgm:pt modelId="{9135350D-7E65-46AF-A2CD-CA6FFF1902DF}" type="parTrans" cxnId="{430E5FCD-09D8-4366-91C2-7F6057131C5D}">
      <dgm:prSet/>
      <dgm:spPr/>
      <dgm:t>
        <a:bodyPr/>
        <a:lstStyle/>
        <a:p>
          <a:pPr latinLnBrk="1"/>
          <a:endParaRPr lang="ko-KR" altLang="en-US"/>
        </a:p>
      </dgm:t>
    </dgm:pt>
    <dgm:pt modelId="{91B00257-2EBA-4D8B-AA11-7FEDE6056B52}" type="sibTrans" cxnId="{430E5FCD-09D8-4366-91C2-7F6057131C5D}">
      <dgm:prSet/>
      <dgm:spPr/>
      <dgm:t>
        <a:bodyPr/>
        <a:lstStyle/>
        <a:p>
          <a:pPr latinLnBrk="1"/>
          <a:endParaRPr lang="ko-KR" altLang="en-US"/>
        </a:p>
      </dgm:t>
    </dgm:pt>
    <dgm:pt modelId="{BCB97022-959D-4A87-AFCF-66F1F58C24D7}">
      <dgm:prSet phldrT="[텍스트]"/>
      <dgm:spPr/>
      <dgm:t>
        <a:bodyPr/>
        <a:lstStyle/>
        <a:p>
          <a:pPr latinLnBrk="1"/>
          <a:r>
            <a:rPr lang="ko-KR" altLang="en-US" dirty="0"/>
            <a:t>예외 처리</a:t>
          </a:r>
        </a:p>
      </dgm:t>
    </dgm:pt>
    <dgm:pt modelId="{08BBB100-B11A-49CF-9D72-9E4779BADF4B}" type="parTrans" cxnId="{0E595EA4-B413-4537-9CE8-708E0E1F4B1C}">
      <dgm:prSet/>
      <dgm:spPr/>
      <dgm:t>
        <a:bodyPr/>
        <a:lstStyle/>
        <a:p>
          <a:pPr latinLnBrk="1"/>
          <a:endParaRPr lang="ko-KR" altLang="en-US"/>
        </a:p>
      </dgm:t>
    </dgm:pt>
    <dgm:pt modelId="{A8C69E74-1B48-4DC5-BF29-51D4E0EA9425}" type="sibTrans" cxnId="{0E595EA4-B413-4537-9CE8-708E0E1F4B1C}">
      <dgm:prSet/>
      <dgm:spPr/>
      <dgm:t>
        <a:bodyPr/>
        <a:lstStyle/>
        <a:p>
          <a:pPr latinLnBrk="1"/>
          <a:endParaRPr lang="ko-KR" altLang="en-US"/>
        </a:p>
      </dgm:t>
    </dgm:pt>
    <dgm:pt modelId="{0A9B1991-9568-4E48-9ECF-155D0572C0A2}" type="pres">
      <dgm:prSet presAssocID="{7941E7D5-4B52-45E2-8F8B-6C06DCF1D429}" presName="Name0" presStyleCnt="0">
        <dgm:presLayoutVars>
          <dgm:dir/>
          <dgm:animLvl val="lvl"/>
          <dgm:resizeHandles val="exact"/>
        </dgm:presLayoutVars>
      </dgm:prSet>
      <dgm:spPr/>
    </dgm:pt>
    <dgm:pt modelId="{D9E98562-492B-49FA-B2E9-466D6DFB4C29}" type="pres">
      <dgm:prSet presAssocID="{AE916099-84EB-4C44-A676-1F3CFE5F4BAA}" presName="vertFlow" presStyleCnt="0"/>
      <dgm:spPr/>
    </dgm:pt>
    <dgm:pt modelId="{037CD922-52CE-4001-8EB7-F19B3BC4F01A}" type="pres">
      <dgm:prSet presAssocID="{AE916099-84EB-4C44-A676-1F3CFE5F4BAA}" presName="header" presStyleLbl="node1" presStyleIdx="0" presStyleCnt="3"/>
      <dgm:spPr/>
    </dgm:pt>
    <dgm:pt modelId="{90A2152F-8A99-4FAD-B1D6-F4FED83237CE}" type="pres">
      <dgm:prSet presAssocID="{6CBF56A8-6191-49EA-92A2-025B4B0F8982}" presName="parTrans" presStyleLbl="sibTrans2D1" presStyleIdx="0" presStyleCnt="9"/>
      <dgm:spPr/>
    </dgm:pt>
    <dgm:pt modelId="{DF0C9936-A37C-4413-BF20-F419F6DE1B1A}" type="pres">
      <dgm:prSet presAssocID="{00E2DE9E-CA04-4451-A6F5-01475346882B}" presName="child" presStyleLbl="alignAccFollowNode1" presStyleIdx="0" presStyleCnt="9">
        <dgm:presLayoutVars>
          <dgm:chMax val="0"/>
          <dgm:bulletEnabled val="1"/>
        </dgm:presLayoutVars>
      </dgm:prSet>
      <dgm:spPr/>
    </dgm:pt>
    <dgm:pt modelId="{F944D79C-38BE-4F47-9633-4139FE7B6346}" type="pres">
      <dgm:prSet presAssocID="{E66681AA-5F73-4BED-95A2-0F02E0A67343}" presName="sibTrans" presStyleLbl="sibTrans2D1" presStyleIdx="1" presStyleCnt="9"/>
      <dgm:spPr/>
    </dgm:pt>
    <dgm:pt modelId="{BF6CEAE0-6D27-4398-8C46-9D79B76E8E70}" type="pres">
      <dgm:prSet presAssocID="{ABA1E165-5968-498C-A4B5-5748414C2AF4}" presName="child" presStyleLbl="alignAccFollowNode1" presStyleIdx="1" presStyleCnt="9">
        <dgm:presLayoutVars>
          <dgm:chMax val="0"/>
          <dgm:bulletEnabled val="1"/>
        </dgm:presLayoutVars>
      </dgm:prSet>
      <dgm:spPr/>
    </dgm:pt>
    <dgm:pt modelId="{DBAB27B5-8793-4DE1-8ED7-301631F91A3C}" type="pres">
      <dgm:prSet presAssocID="{7CC837A5-AC52-4C5A-B6D2-07AF8ACD2B11}" presName="sibTrans" presStyleLbl="sibTrans2D1" presStyleIdx="2" presStyleCnt="9"/>
      <dgm:spPr/>
    </dgm:pt>
    <dgm:pt modelId="{846FEC5A-D507-4265-9FBA-E1973044869F}" type="pres">
      <dgm:prSet presAssocID="{B4F145EE-4BE0-44D3-9A57-B7C14612D564}" presName="child" presStyleLbl="alignAccFollowNode1" presStyleIdx="2" presStyleCnt="9">
        <dgm:presLayoutVars>
          <dgm:chMax val="0"/>
          <dgm:bulletEnabled val="1"/>
        </dgm:presLayoutVars>
      </dgm:prSet>
      <dgm:spPr/>
    </dgm:pt>
    <dgm:pt modelId="{1CBFD0E3-D240-4315-A90B-28EC44B0CDB1}" type="pres">
      <dgm:prSet presAssocID="{6C89794F-B54C-4B41-8187-86B35262772F}" presName="sibTrans" presStyleLbl="sibTrans2D1" presStyleIdx="3" presStyleCnt="9"/>
      <dgm:spPr/>
    </dgm:pt>
    <dgm:pt modelId="{9EC53D42-B2D8-4718-862F-EF4262697B75}" type="pres">
      <dgm:prSet presAssocID="{6C25AF85-7126-412B-ABE8-1A457AD8F541}" presName="child" presStyleLbl="alignAccFollowNode1" presStyleIdx="3" presStyleCnt="9">
        <dgm:presLayoutVars>
          <dgm:chMax val="0"/>
          <dgm:bulletEnabled val="1"/>
        </dgm:presLayoutVars>
      </dgm:prSet>
      <dgm:spPr/>
    </dgm:pt>
    <dgm:pt modelId="{B9B72D16-1357-454B-906E-0F86CB701E52}" type="pres">
      <dgm:prSet presAssocID="{AE916099-84EB-4C44-A676-1F3CFE5F4BAA}" presName="hSp" presStyleCnt="0"/>
      <dgm:spPr/>
    </dgm:pt>
    <dgm:pt modelId="{DE426444-C3EC-48B9-8CAE-29E026189E81}" type="pres">
      <dgm:prSet presAssocID="{CCF7C38A-BACA-49E2-AEC6-9E71659D4B13}" presName="vertFlow" presStyleCnt="0"/>
      <dgm:spPr/>
    </dgm:pt>
    <dgm:pt modelId="{9D1A90BD-2E2B-491C-948F-D4E30E3C7316}" type="pres">
      <dgm:prSet presAssocID="{CCF7C38A-BACA-49E2-AEC6-9E71659D4B13}" presName="header" presStyleLbl="node1" presStyleIdx="1" presStyleCnt="3"/>
      <dgm:spPr/>
    </dgm:pt>
    <dgm:pt modelId="{3A62DF26-5BA4-4B40-B597-1E2A378F513C}" type="pres">
      <dgm:prSet presAssocID="{FDEA6512-E286-465E-9F4D-F804690005AE}" presName="parTrans" presStyleLbl="sibTrans2D1" presStyleIdx="4" presStyleCnt="9"/>
      <dgm:spPr/>
    </dgm:pt>
    <dgm:pt modelId="{1338AC66-3838-4005-8596-AE5CB31E841B}" type="pres">
      <dgm:prSet presAssocID="{AC6663B0-B034-4514-9A3A-779D78E60AE5}" presName="child" presStyleLbl="alignAccFollowNode1" presStyleIdx="4" presStyleCnt="9">
        <dgm:presLayoutVars>
          <dgm:chMax val="0"/>
          <dgm:bulletEnabled val="1"/>
        </dgm:presLayoutVars>
      </dgm:prSet>
      <dgm:spPr/>
    </dgm:pt>
    <dgm:pt modelId="{B79E7C4B-22B1-4CC3-B207-638161CE906C}" type="pres">
      <dgm:prSet presAssocID="{361F5031-4016-4A67-8B90-8CFC089F68E5}" presName="sibTrans" presStyleLbl="sibTrans2D1" presStyleIdx="5" presStyleCnt="9"/>
      <dgm:spPr/>
    </dgm:pt>
    <dgm:pt modelId="{4DFF3591-23B6-4475-8DBE-7FD6075843E5}" type="pres">
      <dgm:prSet presAssocID="{7232177E-6408-4882-BBB6-F2CAC27501FF}" presName="child" presStyleLbl="alignAccFollowNode1" presStyleIdx="5" presStyleCnt="9">
        <dgm:presLayoutVars>
          <dgm:chMax val="0"/>
          <dgm:bulletEnabled val="1"/>
        </dgm:presLayoutVars>
      </dgm:prSet>
      <dgm:spPr/>
    </dgm:pt>
    <dgm:pt modelId="{3F7AE319-9516-40C0-B0C0-BE0B1BFC79F4}" type="pres">
      <dgm:prSet presAssocID="{D6197BBF-D0F6-4D72-9940-AE55F5F543C6}" presName="sibTrans" presStyleLbl="sibTrans2D1" presStyleIdx="6" presStyleCnt="9"/>
      <dgm:spPr/>
    </dgm:pt>
    <dgm:pt modelId="{D54E77AF-CE0C-4445-B76C-F7E0F6DB77C3}" type="pres">
      <dgm:prSet presAssocID="{73527F3E-339E-48BE-9E18-D10ECA2365A7}" presName="child" presStyleLbl="alignAccFollowNode1" presStyleIdx="6" presStyleCnt="9">
        <dgm:presLayoutVars>
          <dgm:chMax val="0"/>
          <dgm:bulletEnabled val="1"/>
        </dgm:presLayoutVars>
      </dgm:prSet>
      <dgm:spPr/>
    </dgm:pt>
    <dgm:pt modelId="{98A0CC9D-BC16-48EC-A051-938C3852E4D8}" type="pres">
      <dgm:prSet presAssocID="{AF8FD3CE-3D12-4669-8347-C4238C7269B9}" presName="sibTrans" presStyleLbl="sibTrans2D1" presStyleIdx="7" presStyleCnt="9"/>
      <dgm:spPr/>
    </dgm:pt>
    <dgm:pt modelId="{3231CD1D-F01F-4AD6-8F12-1BBDC473044A}" type="pres">
      <dgm:prSet presAssocID="{52E5036B-4C55-4B54-BFD2-AFCFE0568AEC}" presName="child" presStyleLbl="alignAccFollowNode1" presStyleIdx="7" presStyleCnt="9">
        <dgm:presLayoutVars>
          <dgm:chMax val="0"/>
          <dgm:bulletEnabled val="1"/>
        </dgm:presLayoutVars>
      </dgm:prSet>
      <dgm:spPr/>
    </dgm:pt>
    <dgm:pt modelId="{4EDEE9E7-C54D-4D68-A112-7B90DA3858E3}" type="pres">
      <dgm:prSet presAssocID="{CCF7C38A-BACA-49E2-AEC6-9E71659D4B13}" presName="hSp" presStyleCnt="0"/>
      <dgm:spPr/>
    </dgm:pt>
    <dgm:pt modelId="{8E247425-2135-49E7-8164-2AF4472153AD}" type="pres">
      <dgm:prSet presAssocID="{3C8BB6F0-065B-499E-BB1A-072C997F2785}" presName="vertFlow" presStyleCnt="0"/>
      <dgm:spPr/>
    </dgm:pt>
    <dgm:pt modelId="{AC605D6C-FA33-43E2-8BB1-22F9AC18BF69}" type="pres">
      <dgm:prSet presAssocID="{3C8BB6F0-065B-499E-BB1A-072C997F2785}" presName="header" presStyleLbl="node1" presStyleIdx="2" presStyleCnt="3"/>
      <dgm:spPr/>
    </dgm:pt>
    <dgm:pt modelId="{BC1E9E61-8279-43FE-A62B-AA0838C5F30B}" type="pres">
      <dgm:prSet presAssocID="{08BBB100-B11A-49CF-9D72-9E4779BADF4B}" presName="parTrans" presStyleLbl="sibTrans2D1" presStyleIdx="8" presStyleCnt="9"/>
      <dgm:spPr/>
    </dgm:pt>
    <dgm:pt modelId="{81ECDA26-D326-4091-A21F-C1B0E9DD2665}" type="pres">
      <dgm:prSet presAssocID="{BCB97022-959D-4A87-AFCF-66F1F58C24D7}" presName="child" presStyleLbl="alignAccFollowNode1" presStyleIdx="8" presStyleCnt="9">
        <dgm:presLayoutVars>
          <dgm:chMax val="0"/>
          <dgm:bulletEnabled val="1"/>
        </dgm:presLayoutVars>
      </dgm:prSet>
      <dgm:spPr/>
    </dgm:pt>
  </dgm:ptLst>
  <dgm:cxnLst>
    <dgm:cxn modelId="{B82A960E-8EE7-4AFD-8E21-05B578E3A22E}" type="presOf" srcId="{AE916099-84EB-4C44-A676-1F3CFE5F4BAA}" destId="{037CD922-52CE-4001-8EB7-F19B3BC4F01A}" srcOrd="0" destOrd="0" presId="urn:microsoft.com/office/officeart/2005/8/layout/lProcess1"/>
    <dgm:cxn modelId="{39EE7013-5750-4C54-B55D-3F25733A997D}" srcId="{7941E7D5-4B52-45E2-8F8B-6C06DCF1D429}" destId="{AE916099-84EB-4C44-A676-1F3CFE5F4BAA}" srcOrd="0" destOrd="0" parTransId="{21DFF7FA-C674-4523-B6ED-666C480B34FC}" sibTransId="{6549966D-6DDE-4672-B372-F2F26ED03F64}"/>
    <dgm:cxn modelId="{F44DDE1A-C406-48F7-A89A-3795C2EE3AE0}" type="presOf" srcId="{ABA1E165-5968-498C-A4B5-5748414C2AF4}" destId="{BF6CEAE0-6D27-4398-8C46-9D79B76E8E70}" srcOrd="0" destOrd="0" presId="urn:microsoft.com/office/officeart/2005/8/layout/lProcess1"/>
    <dgm:cxn modelId="{523EA11D-6111-4BB4-B420-592122C42F0A}" type="presOf" srcId="{E66681AA-5F73-4BED-95A2-0F02E0A67343}" destId="{F944D79C-38BE-4F47-9633-4139FE7B6346}" srcOrd="0" destOrd="0" presId="urn:microsoft.com/office/officeart/2005/8/layout/lProcess1"/>
    <dgm:cxn modelId="{249F0A2C-DC48-4E31-AEEA-C1F26F16BDB6}" type="presOf" srcId="{08BBB100-B11A-49CF-9D72-9E4779BADF4B}" destId="{BC1E9E61-8279-43FE-A62B-AA0838C5F30B}" srcOrd="0" destOrd="0" presId="urn:microsoft.com/office/officeart/2005/8/layout/lProcess1"/>
    <dgm:cxn modelId="{64510F2E-CE4E-457C-984F-74AC311509EF}" srcId="{AE916099-84EB-4C44-A676-1F3CFE5F4BAA}" destId="{6C25AF85-7126-412B-ABE8-1A457AD8F541}" srcOrd="3" destOrd="0" parTransId="{92C1AD1E-4EAF-409C-B82A-1C2FC2A405BC}" sibTransId="{273883F9-99E5-4AEB-88DB-E836657C68E2}"/>
    <dgm:cxn modelId="{48291F35-7A0F-4639-9E5A-2EE5F8F48B88}" srcId="{AE916099-84EB-4C44-A676-1F3CFE5F4BAA}" destId="{00E2DE9E-CA04-4451-A6F5-01475346882B}" srcOrd="0" destOrd="0" parTransId="{6CBF56A8-6191-49EA-92A2-025B4B0F8982}" sibTransId="{E66681AA-5F73-4BED-95A2-0F02E0A67343}"/>
    <dgm:cxn modelId="{F2BBEA3D-9F1F-4F20-97E5-80EC07F6B97A}" type="presOf" srcId="{FDEA6512-E286-465E-9F4D-F804690005AE}" destId="{3A62DF26-5BA4-4B40-B597-1E2A378F513C}" srcOrd="0" destOrd="0" presId="urn:microsoft.com/office/officeart/2005/8/layout/lProcess1"/>
    <dgm:cxn modelId="{CBAA5661-4200-4DF6-9CBC-167D4DB7623C}" srcId="{CCF7C38A-BACA-49E2-AEC6-9E71659D4B13}" destId="{52E5036B-4C55-4B54-BFD2-AFCFE0568AEC}" srcOrd="3" destOrd="0" parTransId="{3C0EDC35-AE51-41B1-82E4-B2E3677A2532}" sibTransId="{96D5DF0A-0C58-496D-8320-697DB3E1063D}"/>
    <dgm:cxn modelId="{4F14F363-E133-4195-8C55-657B0626B2A1}" type="presOf" srcId="{BCB97022-959D-4A87-AFCF-66F1F58C24D7}" destId="{81ECDA26-D326-4091-A21F-C1B0E9DD2665}" srcOrd="0" destOrd="0" presId="urn:microsoft.com/office/officeart/2005/8/layout/lProcess1"/>
    <dgm:cxn modelId="{C893AC65-937E-4A0F-98E2-E3A90282D62B}" srcId="{AE916099-84EB-4C44-A676-1F3CFE5F4BAA}" destId="{B4F145EE-4BE0-44D3-9A57-B7C14612D564}" srcOrd="2" destOrd="0" parTransId="{DE78084C-3BC3-4D50-9554-A1EAF0F0EC8B}" sibTransId="{6C89794F-B54C-4B41-8187-86B35262772F}"/>
    <dgm:cxn modelId="{0999AE48-F473-468D-BEE1-E855D39D486B}" type="presOf" srcId="{AC6663B0-B034-4514-9A3A-779D78E60AE5}" destId="{1338AC66-3838-4005-8596-AE5CB31E841B}" srcOrd="0" destOrd="0" presId="urn:microsoft.com/office/officeart/2005/8/layout/lProcess1"/>
    <dgm:cxn modelId="{14FF1D69-87AC-45A5-8555-B3A7EC2CEF63}" type="presOf" srcId="{73527F3E-339E-48BE-9E18-D10ECA2365A7}" destId="{D54E77AF-CE0C-4445-B76C-F7E0F6DB77C3}" srcOrd="0" destOrd="0" presId="urn:microsoft.com/office/officeart/2005/8/layout/lProcess1"/>
    <dgm:cxn modelId="{3A942969-1BCC-4A8F-B774-783D80002FD8}" type="presOf" srcId="{6CBF56A8-6191-49EA-92A2-025B4B0F8982}" destId="{90A2152F-8A99-4FAD-B1D6-F4FED83237CE}" srcOrd="0" destOrd="0" presId="urn:microsoft.com/office/officeart/2005/8/layout/lProcess1"/>
    <dgm:cxn modelId="{0DD15F72-359D-476D-9C2E-70CBB4ED0DD8}" type="presOf" srcId="{3C8BB6F0-065B-499E-BB1A-072C997F2785}" destId="{AC605D6C-FA33-43E2-8BB1-22F9AC18BF69}" srcOrd="0" destOrd="0" presId="urn:microsoft.com/office/officeart/2005/8/layout/lProcess1"/>
    <dgm:cxn modelId="{BF7A2653-A869-4E4C-9147-7E614EDCCB16}" type="presOf" srcId="{00E2DE9E-CA04-4451-A6F5-01475346882B}" destId="{DF0C9936-A37C-4413-BF20-F419F6DE1B1A}" srcOrd="0" destOrd="0" presId="urn:microsoft.com/office/officeart/2005/8/layout/lProcess1"/>
    <dgm:cxn modelId="{62A1E875-AC24-4110-B9D7-1D7DED7D90A2}" type="presOf" srcId="{CCF7C38A-BACA-49E2-AEC6-9E71659D4B13}" destId="{9D1A90BD-2E2B-491C-948F-D4E30E3C7316}" srcOrd="0" destOrd="0" presId="urn:microsoft.com/office/officeart/2005/8/layout/lProcess1"/>
    <dgm:cxn modelId="{E09BB193-21A5-4975-8751-56DF52B4DD57}" type="presOf" srcId="{D6197BBF-D0F6-4D72-9940-AE55F5F543C6}" destId="{3F7AE319-9516-40C0-B0C0-BE0B1BFC79F4}" srcOrd="0" destOrd="0" presId="urn:microsoft.com/office/officeart/2005/8/layout/lProcess1"/>
    <dgm:cxn modelId="{E6269B9B-FB7A-4E9B-AC0C-4DB76D0BD030}" srcId="{CCF7C38A-BACA-49E2-AEC6-9E71659D4B13}" destId="{7232177E-6408-4882-BBB6-F2CAC27501FF}" srcOrd="1" destOrd="0" parTransId="{0AC1579D-CEB4-49AD-BA3A-455801E3B455}" sibTransId="{D6197BBF-D0F6-4D72-9940-AE55F5F543C6}"/>
    <dgm:cxn modelId="{13C3399E-B83D-4A1C-8710-49F99BEC4273}" srcId="{AE916099-84EB-4C44-A676-1F3CFE5F4BAA}" destId="{ABA1E165-5968-498C-A4B5-5748414C2AF4}" srcOrd="1" destOrd="0" parTransId="{5162194F-78D2-4A1D-B454-C40CA2EB9FA0}" sibTransId="{7CC837A5-AC52-4C5A-B6D2-07AF8ACD2B11}"/>
    <dgm:cxn modelId="{325C469E-5EF0-4C4D-A621-759B11A2CF20}" type="presOf" srcId="{7941E7D5-4B52-45E2-8F8B-6C06DCF1D429}" destId="{0A9B1991-9568-4E48-9ECF-155D0572C0A2}" srcOrd="0" destOrd="0" presId="urn:microsoft.com/office/officeart/2005/8/layout/lProcess1"/>
    <dgm:cxn modelId="{0E595EA4-B413-4537-9CE8-708E0E1F4B1C}" srcId="{3C8BB6F0-065B-499E-BB1A-072C997F2785}" destId="{BCB97022-959D-4A87-AFCF-66F1F58C24D7}" srcOrd="0" destOrd="0" parTransId="{08BBB100-B11A-49CF-9D72-9E4779BADF4B}" sibTransId="{A8C69E74-1B48-4DC5-BF29-51D4E0EA9425}"/>
    <dgm:cxn modelId="{528E5CA6-6537-40AC-ABA7-27536ADCED07}" type="presOf" srcId="{7CC837A5-AC52-4C5A-B6D2-07AF8ACD2B11}" destId="{DBAB27B5-8793-4DE1-8ED7-301631F91A3C}" srcOrd="0" destOrd="0" presId="urn:microsoft.com/office/officeart/2005/8/layout/lProcess1"/>
    <dgm:cxn modelId="{A0C879AB-D155-4289-8770-9026E3E294A5}" srcId="{CCF7C38A-BACA-49E2-AEC6-9E71659D4B13}" destId="{73527F3E-339E-48BE-9E18-D10ECA2365A7}" srcOrd="2" destOrd="0" parTransId="{958AD322-8A01-49E2-AE07-A7974303346F}" sibTransId="{AF8FD3CE-3D12-4669-8347-C4238C7269B9}"/>
    <dgm:cxn modelId="{D443E4AB-808A-4B3A-9D5A-04E943769739}" type="presOf" srcId="{7232177E-6408-4882-BBB6-F2CAC27501FF}" destId="{4DFF3591-23B6-4475-8DBE-7FD6075843E5}" srcOrd="0" destOrd="0" presId="urn:microsoft.com/office/officeart/2005/8/layout/lProcess1"/>
    <dgm:cxn modelId="{195A5BB0-3585-4842-AE86-E39E0CD0BF76}" srcId="{7941E7D5-4B52-45E2-8F8B-6C06DCF1D429}" destId="{CCF7C38A-BACA-49E2-AEC6-9E71659D4B13}" srcOrd="1" destOrd="0" parTransId="{0B723D26-4986-4DCE-8BFF-64A56C72BAED}" sibTransId="{4E616399-B88B-4D99-A265-B33A3C99F06C}"/>
    <dgm:cxn modelId="{EC9B4CB0-8A07-466F-A434-E2116C9B531F}" srcId="{CCF7C38A-BACA-49E2-AEC6-9E71659D4B13}" destId="{AC6663B0-B034-4514-9A3A-779D78E60AE5}" srcOrd="0" destOrd="0" parTransId="{FDEA6512-E286-465E-9F4D-F804690005AE}" sibTransId="{361F5031-4016-4A67-8B90-8CFC089F68E5}"/>
    <dgm:cxn modelId="{C2FB31B9-A398-427B-8892-D3F8D292C2D5}" type="presOf" srcId="{52E5036B-4C55-4B54-BFD2-AFCFE0568AEC}" destId="{3231CD1D-F01F-4AD6-8F12-1BBDC473044A}" srcOrd="0" destOrd="0" presId="urn:microsoft.com/office/officeart/2005/8/layout/lProcess1"/>
    <dgm:cxn modelId="{C8A3DCB9-038B-48CD-9221-9F7929DF0206}" type="presOf" srcId="{361F5031-4016-4A67-8B90-8CFC089F68E5}" destId="{B79E7C4B-22B1-4CC3-B207-638161CE906C}" srcOrd="0" destOrd="0" presId="urn:microsoft.com/office/officeart/2005/8/layout/lProcess1"/>
    <dgm:cxn modelId="{75F8C9BF-41DC-49B0-9368-94C3CB7BEB34}" type="presOf" srcId="{AF8FD3CE-3D12-4669-8347-C4238C7269B9}" destId="{98A0CC9D-BC16-48EC-A051-938C3852E4D8}" srcOrd="0" destOrd="0" presId="urn:microsoft.com/office/officeart/2005/8/layout/lProcess1"/>
    <dgm:cxn modelId="{430E5FCD-09D8-4366-91C2-7F6057131C5D}" srcId="{7941E7D5-4B52-45E2-8F8B-6C06DCF1D429}" destId="{3C8BB6F0-065B-499E-BB1A-072C997F2785}" srcOrd="2" destOrd="0" parTransId="{9135350D-7E65-46AF-A2CD-CA6FFF1902DF}" sibTransId="{91B00257-2EBA-4D8B-AA11-7FEDE6056B52}"/>
    <dgm:cxn modelId="{2EFF69DE-7F7D-4CF3-9556-EA099619B760}" type="presOf" srcId="{B4F145EE-4BE0-44D3-9A57-B7C14612D564}" destId="{846FEC5A-D507-4265-9FBA-E1973044869F}" srcOrd="0" destOrd="0" presId="urn:microsoft.com/office/officeart/2005/8/layout/lProcess1"/>
    <dgm:cxn modelId="{40708CF3-C355-433B-B20E-E38DAA927089}" type="presOf" srcId="{6C89794F-B54C-4B41-8187-86B35262772F}" destId="{1CBFD0E3-D240-4315-A90B-28EC44B0CDB1}" srcOrd="0" destOrd="0" presId="urn:microsoft.com/office/officeart/2005/8/layout/lProcess1"/>
    <dgm:cxn modelId="{E30B58FF-19FA-409C-AA28-C836FC069467}" type="presOf" srcId="{6C25AF85-7126-412B-ABE8-1A457AD8F541}" destId="{9EC53D42-B2D8-4718-862F-EF4262697B75}" srcOrd="0" destOrd="0" presId="urn:microsoft.com/office/officeart/2005/8/layout/lProcess1"/>
    <dgm:cxn modelId="{308D945B-DF49-4689-A1F5-A4D06BFFFD2A}" type="presParOf" srcId="{0A9B1991-9568-4E48-9ECF-155D0572C0A2}" destId="{D9E98562-492B-49FA-B2E9-466D6DFB4C29}" srcOrd="0" destOrd="0" presId="urn:microsoft.com/office/officeart/2005/8/layout/lProcess1"/>
    <dgm:cxn modelId="{38CD4A64-399D-4D70-BF16-4A2D743F5FF6}" type="presParOf" srcId="{D9E98562-492B-49FA-B2E9-466D6DFB4C29}" destId="{037CD922-52CE-4001-8EB7-F19B3BC4F01A}" srcOrd="0" destOrd="0" presId="urn:microsoft.com/office/officeart/2005/8/layout/lProcess1"/>
    <dgm:cxn modelId="{9BF1AF69-37AE-4963-925D-E707D1AA4B9C}" type="presParOf" srcId="{D9E98562-492B-49FA-B2E9-466D6DFB4C29}" destId="{90A2152F-8A99-4FAD-B1D6-F4FED83237CE}" srcOrd="1" destOrd="0" presId="urn:microsoft.com/office/officeart/2005/8/layout/lProcess1"/>
    <dgm:cxn modelId="{3E321354-6238-4D65-B98E-79ACD145B919}" type="presParOf" srcId="{D9E98562-492B-49FA-B2E9-466D6DFB4C29}" destId="{DF0C9936-A37C-4413-BF20-F419F6DE1B1A}" srcOrd="2" destOrd="0" presId="urn:microsoft.com/office/officeart/2005/8/layout/lProcess1"/>
    <dgm:cxn modelId="{10658C91-7649-4D5B-8F88-D14903F05961}" type="presParOf" srcId="{D9E98562-492B-49FA-B2E9-466D6DFB4C29}" destId="{F944D79C-38BE-4F47-9633-4139FE7B6346}" srcOrd="3" destOrd="0" presId="urn:microsoft.com/office/officeart/2005/8/layout/lProcess1"/>
    <dgm:cxn modelId="{EAE751FA-2598-4215-AC87-F4A3112C6886}" type="presParOf" srcId="{D9E98562-492B-49FA-B2E9-466D6DFB4C29}" destId="{BF6CEAE0-6D27-4398-8C46-9D79B76E8E70}" srcOrd="4" destOrd="0" presId="urn:microsoft.com/office/officeart/2005/8/layout/lProcess1"/>
    <dgm:cxn modelId="{50AC1CE1-1817-4BE4-8D78-5BADFFA25351}" type="presParOf" srcId="{D9E98562-492B-49FA-B2E9-466D6DFB4C29}" destId="{DBAB27B5-8793-4DE1-8ED7-301631F91A3C}" srcOrd="5" destOrd="0" presId="urn:microsoft.com/office/officeart/2005/8/layout/lProcess1"/>
    <dgm:cxn modelId="{E6F9F275-DF89-4220-A7E2-591BBBBE12E8}" type="presParOf" srcId="{D9E98562-492B-49FA-B2E9-466D6DFB4C29}" destId="{846FEC5A-D507-4265-9FBA-E1973044869F}" srcOrd="6" destOrd="0" presId="urn:microsoft.com/office/officeart/2005/8/layout/lProcess1"/>
    <dgm:cxn modelId="{F7F53481-E96E-48E6-8D01-8E16D4951B68}" type="presParOf" srcId="{D9E98562-492B-49FA-B2E9-466D6DFB4C29}" destId="{1CBFD0E3-D240-4315-A90B-28EC44B0CDB1}" srcOrd="7" destOrd="0" presId="urn:microsoft.com/office/officeart/2005/8/layout/lProcess1"/>
    <dgm:cxn modelId="{45BE7133-EEA3-4867-BF4B-B11494B9012D}" type="presParOf" srcId="{D9E98562-492B-49FA-B2E9-466D6DFB4C29}" destId="{9EC53D42-B2D8-4718-862F-EF4262697B75}" srcOrd="8" destOrd="0" presId="urn:microsoft.com/office/officeart/2005/8/layout/lProcess1"/>
    <dgm:cxn modelId="{27005C1F-7612-4644-BAB2-9FF527DCFC1D}" type="presParOf" srcId="{0A9B1991-9568-4E48-9ECF-155D0572C0A2}" destId="{B9B72D16-1357-454B-906E-0F86CB701E52}" srcOrd="1" destOrd="0" presId="urn:microsoft.com/office/officeart/2005/8/layout/lProcess1"/>
    <dgm:cxn modelId="{2396DBC3-AAE9-41CB-9BA3-60D7641467FA}" type="presParOf" srcId="{0A9B1991-9568-4E48-9ECF-155D0572C0A2}" destId="{DE426444-C3EC-48B9-8CAE-29E026189E81}" srcOrd="2" destOrd="0" presId="urn:microsoft.com/office/officeart/2005/8/layout/lProcess1"/>
    <dgm:cxn modelId="{731DE1ED-4021-43B1-819A-0E4CB5CDE0A7}" type="presParOf" srcId="{DE426444-C3EC-48B9-8CAE-29E026189E81}" destId="{9D1A90BD-2E2B-491C-948F-D4E30E3C7316}" srcOrd="0" destOrd="0" presId="urn:microsoft.com/office/officeart/2005/8/layout/lProcess1"/>
    <dgm:cxn modelId="{4DEE9DBE-ACD8-44D1-B040-624B82E75E35}" type="presParOf" srcId="{DE426444-C3EC-48B9-8CAE-29E026189E81}" destId="{3A62DF26-5BA4-4B40-B597-1E2A378F513C}" srcOrd="1" destOrd="0" presId="urn:microsoft.com/office/officeart/2005/8/layout/lProcess1"/>
    <dgm:cxn modelId="{27CB59FB-DEE4-474B-A037-81D4A0DB335A}" type="presParOf" srcId="{DE426444-C3EC-48B9-8CAE-29E026189E81}" destId="{1338AC66-3838-4005-8596-AE5CB31E841B}" srcOrd="2" destOrd="0" presId="urn:microsoft.com/office/officeart/2005/8/layout/lProcess1"/>
    <dgm:cxn modelId="{92DB1980-FF8C-4F18-B0CD-5A2DEC4494B4}" type="presParOf" srcId="{DE426444-C3EC-48B9-8CAE-29E026189E81}" destId="{B79E7C4B-22B1-4CC3-B207-638161CE906C}" srcOrd="3" destOrd="0" presId="urn:microsoft.com/office/officeart/2005/8/layout/lProcess1"/>
    <dgm:cxn modelId="{6BA274DB-3DD2-4804-A924-E8F3FB777AF6}" type="presParOf" srcId="{DE426444-C3EC-48B9-8CAE-29E026189E81}" destId="{4DFF3591-23B6-4475-8DBE-7FD6075843E5}" srcOrd="4" destOrd="0" presId="urn:microsoft.com/office/officeart/2005/8/layout/lProcess1"/>
    <dgm:cxn modelId="{A5D9F765-6AEA-46A3-9F53-3AC42DE9BE39}" type="presParOf" srcId="{DE426444-C3EC-48B9-8CAE-29E026189E81}" destId="{3F7AE319-9516-40C0-B0C0-BE0B1BFC79F4}" srcOrd="5" destOrd="0" presId="urn:microsoft.com/office/officeart/2005/8/layout/lProcess1"/>
    <dgm:cxn modelId="{E078C681-72F6-42F4-AC0F-050342DF3573}" type="presParOf" srcId="{DE426444-C3EC-48B9-8CAE-29E026189E81}" destId="{D54E77AF-CE0C-4445-B76C-F7E0F6DB77C3}" srcOrd="6" destOrd="0" presId="urn:microsoft.com/office/officeart/2005/8/layout/lProcess1"/>
    <dgm:cxn modelId="{2A77828E-6CEC-41AD-8F1B-73B4C3A28B93}" type="presParOf" srcId="{DE426444-C3EC-48B9-8CAE-29E026189E81}" destId="{98A0CC9D-BC16-48EC-A051-938C3852E4D8}" srcOrd="7" destOrd="0" presId="urn:microsoft.com/office/officeart/2005/8/layout/lProcess1"/>
    <dgm:cxn modelId="{728B84EF-57F1-4B74-9794-6B26E488C2BE}" type="presParOf" srcId="{DE426444-C3EC-48B9-8CAE-29E026189E81}" destId="{3231CD1D-F01F-4AD6-8F12-1BBDC473044A}" srcOrd="8" destOrd="0" presId="urn:microsoft.com/office/officeart/2005/8/layout/lProcess1"/>
    <dgm:cxn modelId="{8E09730E-0A3C-49DB-BF91-2E45256DB9D4}" type="presParOf" srcId="{0A9B1991-9568-4E48-9ECF-155D0572C0A2}" destId="{4EDEE9E7-C54D-4D68-A112-7B90DA3858E3}" srcOrd="3" destOrd="0" presId="urn:microsoft.com/office/officeart/2005/8/layout/lProcess1"/>
    <dgm:cxn modelId="{38AE7F67-7E7F-44E2-A290-227F825703BA}" type="presParOf" srcId="{0A9B1991-9568-4E48-9ECF-155D0572C0A2}" destId="{8E247425-2135-49E7-8164-2AF4472153AD}" srcOrd="4" destOrd="0" presId="urn:microsoft.com/office/officeart/2005/8/layout/lProcess1"/>
    <dgm:cxn modelId="{0669BA23-5E4D-41D4-8CDE-C65974CDD134}" type="presParOf" srcId="{8E247425-2135-49E7-8164-2AF4472153AD}" destId="{AC605D6C-FA33-43E2-8BB1-22F9AC18BF69}" srcOrd="0" destOrd="0" presId="urn:microsoft.com/office/officeart/2005/8/layout/lProcess1"/>
    <dgm:cxn modelId="{1710DC77-CBA4-4721-AC25-CA1E5A93AD11}" type="presParOf" srcId="{8E247425-2135-49E7-8164-2AF4472153AD}" destId="{BC1E9E61-8279-43FE-A62B-AA0838C5F30B}" srcOrd="1" destOrd="0" presId="urn:microsoft.com/office/officeart/2005/8/layout/lProcess1"/>
    <dgm:cxn modelId="{B586AEF6-9BDA-4947-9CB8-4589B8376F16}" type="presParOf" srcId="{8E247425-2135-49E7-8164-2AF4472153AD}" destId="{81ECDA26-D326-4091-A21F-C1B0E9DD2665}" srcOrd="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D922-52CE-4001-8EB7-F19B3BC4F01A}">
      <dsp:nvSpPr>
        <dsp:cNvPr id="0" name=""/>
        <dsp:cNvSpPr/>
      </dsp:nvSpPr>
      <dsp:spPr>
        <a:xfrm>
          <a:off x="772437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기본</a:t>
          </a:r>
        </a:p>
      </dsp:txBody>
      <dsp:txXfrm>
        <a:off x="793484" y="21047"/>
        <a:ext cx="2832273" cy="676497"/>
      </dsp:txXfrm>
    </dsp:sp>
    <dsp:sp modelId="{90A2152F-8A99-4FAD-B1D6-F4FED83237CE}">
      <dsp:nvSpPr>
        <dsp:cNvPr id="0" name=""/>
        <dsp:cNvSpPr/>
      </dsp:nvSpPr>
      <dsp:spPr>
        <a:xfrm rot="5400000">
          <a:off x="2146744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0C9936-A37C-4413-BF20-F419F6DE1B1A}">
      <dsp:nvSpPr>
        <dsp:cNvPr id="0" name=""/>
        <dsp:cNvSpPr/>
      </dsp:nvSpPr>
      <dsp:spPr>
        <a:xfrm>
          <a:off x="772437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기본 용어와 자료형</a:t>
          </a:r>
        </a:p>
      </dsp:txBody>
      <dsp:txXfrm>
        <a:off x="793484" y="991146"/>
        <a:ext cx="2832273" cy="676497"/>
      </dsp:txXfrm>
    </dsp:sp>
    <dsp:sp modelId="{F944D79C-38BE-4F47-9633-4139FE7B6346}">
      <dsp:nvSpPr>
        <dsp:cNvPr id="0" name=""/>
        <dsp:cNvSpPr/>
      </dsp:nvSpPr>
      <dsp:spPr>
        <a:xfrm rot="5400000">
          <a:off x="2146744" y="1751567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6CEAE0-6D27-4398-8C46-9D79B76E8E70}">
      <dsp:nvSpPr>
        <dsp:cNvPr id="0" name=""/>
        <dsp:cNvSpPr/>
      </dsp:nvSpPr>
      <dsp:spPr>
        <a:xfrm>
          <a:off x="772437" y="1940198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연산자</a:t>
          </a:r>
        </a:p>
      </dsp:txBody>
      <dsp:txXfrm>
        <a:off x="793484" y="1961245"/>
        <a:ext cx="2832273" cy="676497"/>
      </dsp:txXfrm>
    </dsp:sp>
    <dsp:sp modelId="{DBAB27B5-8793-4DE1-8ED7-301631F91A3C}">
      <dsp:nvSpPr>
        <dsp:cNvPr id="0" name=""/>
        <dsp:cNvSpPr/>
      </dsp:nvSpPr>
      <dsp:spPr>
        <a:xfrm rot="5400000">
          <a:off x="2146744" y="2721666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6FEC5A-D507-4265-9FBA-E1973044869F}">
      <dsp:nvSpPr>
        <dsp:cNvPr id="0" name=""/>
        <dsp:cNvSpPr/>
      </dsp:nvSpPr>
      <dsp:spPr>
        <a:xfrm>
          <a:off x="772437" y="2910297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조건문</a:t>
          </a:r>
        </a:p>
      </dsp:txBody>
      <dsp:txXfrm>
        <a:off x="793484" y="2931344"/>
        <a:ext cx="2832273" cy="676497"/>
      </dsp:txXfrm>
    </dsp:sp>
    <dsp:sp modelId="{1CBFD0E3-D240-4315-A90B-28EC44B0CDB1}">
      <dsp:nvSpPr>
        <dsp:cNvPr id="0" name=""/>
        <dsp:cNvSpPr/>
      </dsp:nvSpPr>
      <dsp:spPr>
        <a:xfrm rot="5400000">
          <a:off x="2146744" y="3691765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53D42-B2D8-4718-862F-EF4262697B75}">
      <dsp:nvSpPr>
        <dsp:cNvPr id="0" name=""/>
        <dsp:cNvSpPr/>
      </dsp:nvSpPr>
      <dsp:spPr>
        <a:xfrm>
          <a:off x="772437" y="3880396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 err="1"/>
            <a:t>반복문</a:t>
          </a:r>
          <a:endParaRPr lang="ko-KR" altLang="en-US" sz="2200" kern="1200" dirty="0"/>
        </a:p>
      </dsp:txBody>
      <dsp:txXfrm>
        <a:off x="793484" y="3901443"/>
        <a:ext cx="2832273" cy="676497"/>
      </dsp:txXfrm>
    </dsp:sp>
    <dsp:sp modelId="{9D1A90BD-2E2B-491C-948F-D4E30E3C7316}">
      <dsp:nvSpPr>
        <dsp:cNvPr id="0" name=""/>
        <dsp:cNvSpPr/>
      </dsp:nvSpPr>
      <dsp:spPr>
        <a:xfrm>
          <a:off x="4049216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클래스</a:t>
          </a:r>
        </a:p>
      </dsp:txBody>
      <dsp:txXfrm>
        <a:off x="4070263" y="21047"/>
        <a:ext cx="2832273" cy="676497"/>
      </dsp:txXfrm>
    </dsp:sp>
    <dsp:sp modelId="{3A62DF26-5BA4-4B40-B597-1E2A378F513C}">
      <dsp:nvSpPr>
        <dsp:cNvPr id="0" name=""/>
        <dsp:cNvSpPr/>
      </dsp:nvSpPr>
      <dsp:spPr>
        <a:xfrm rot="5400000">
          <a:off x="5423523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8AC66-3838-4005-8596-AE5CB31E841B}">
      <dsp:nvSpPr>
        <dsp:cNvPr id="0" name=""/>
        <dsp:cNvSpPr/>
      </dsp:nvSpPr>
      <dsp:spPr>
        <a:xfrm>
          <a:off x="4049216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클래스</a:t>
          </a:r>
          <a:r>
            <a:rPr lang="en-US" altLang="ko-KR" sz="2200" kern="1200" dirty="0"/>
            <a:t>/ </a:t>
          </a:r>
          <a:r>
            <a:rPr lang="ko-KR" altLang="en-US" sz="2200" kern="1200" dirty="0"/>
            <a:t>인스턴스 변수</a:t>
          </a:r>
        </a:p>
      </dsp:txBody>
      <dsp:txXfrm>
        <a:off x="4070263" y="991146"/>
        <a:ext cx="2832273" cy="676497"/>
      </dsp:txXfrm>
    </dsp:sp>
    <dsp:sp modelId="{B79E7C4B-22B1-4CC3-B207-638161CE906C}">
      <dsp:nvSpPr>
        <dsp:cNvPr id="0" name=""/>
        <dsp:cNvSpPr/>
      </dsp:nvSpPr>
      <dsp:spPr>
        <a:xfrm rot="5400000">
          <a:off x="5423523" y="1751567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3591-23B6-4475-8DBE-7FD6075843E5}">
      <dsp:nvSpPr>
        <dsp:cNvPr id="0" name=""/>
        <dsp:cNvSpPr/>
      </dsp:nvSpPr>
      <dsp:spPr>
        <a:xfrm>
          <a:off x="4049216" y="1940198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메서드</a:t>
          </a:r>
        </a:p>
      </dsp:txBody>
      <dsp:txXfrm>
        <a:off x="4070263" y="1961245"/>
        <a:ext cx="2832273" cy="676497"/>
      </dsp:txXfrm>
    </dsp:sp>
    <dsp:sp modelId="{3F7AE319-9516-40C0-B0C0-BE0B1BFC79F4}">
      <dsp:nvSpPr>
        <dsp:cNvPr id="0" name=""/>
        <dsp:cNvSpPr/>
      </dsp:nvSpPr>
      <dsp:spPr>
        <a:xfrm rot="5400000">
          <a:off x="5423523" y="2721666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E77AF-CE0C-4445-B76C-F7E0F6DB77C3}">
      <dsp:nvSpPr>
        <dsp:cNvPr id="0" name=""/>
        <dsp:cNvSpPr/>
      </dsp:nvSpPr>
      <dsp:spPr>
        <a:xfrm>
          <a:off x="4049216" y="2910297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상속과 </a:t>
          </a:r>
          <a:r>
            <a:rPr lang="ko-KR" altLang="en-US" sz="2200" kern="1200" dirty="0" err="1"/>
            <a:t>다형성</a:t>
          </a:r>
          <a:endParaRPr lang="ko-KR" altLang="en-US" sz="2200" kern="1200" dirty="0"/>
        </a:p>
      </dsp:txBody>
      <dsp:txXfrm>
        <a:off x="4070263" y="2931344"/>
        <a:ext cx="2832273" cy="676497"/>
      </dsp:txXfrm>
    </dsp:sp>
    <dsp:sp modelId="{98A0CC9D-BC16-48EC-A051-938C3852E4D8}">
      <dsp:nvSpPr>
        <dsp:cNvPr id="0" name=""/>
        <dsp:cNvSpPr/>
      </dsp:nvSpPr>
      <dsp:spPr>
        <a:xfrm rot="5400000">
          <a:off x="5423523" y="3691765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31CD1D-F01F-4AD6-8F12-1BBDC473044A}">
      <dsp:nvSpPr>
        <dsp:cNvPr id="0" name=""/>
        <dsp:cNvSpPr/>
      </dsp:nvSpPr>
      <dsp:spPr>
        <a:xfrm>
          <a:off x="4049216" y="3880396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 err="1"/>
            <a:t>제너릭</a:t>
          </a:r>
          <a:r>
            <a:rPr lang="en-US" altLang="ko-KR" sz="2200" kern="1200" dirty="0"/>
            <a:t>, </a:t>
          </a:r>
          <a:r>
            <a:rPr lang="ko-KR" altLang="en-US" sz="2200" kern="1200" dirty="0"/>
            <a:t>구조체</a:t>
          </a:r>
        </a:p>
      </dsp:txBody>
      <dsp:txXfrm>
        <a:off x="4070263" y="3901443"/>
        <a:ext cx="2832273" cy="676497"/>
      </dsp:txXfrm>
    </dsp:sp>
    <dsp:sp modelId="{AC605D6C-FA33-43E2-8BB1-22F9AC18BF69}">
      <dsp:nvSpPr>
        <dsp:cNvPr id="0" name=""/>
        <dsp:cNvSpPr/>
      </dsp:nvSpPr>
      <dsp:spPr>
        <a:xfrm>
          <a:off x="7325995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추가</a:t>
          </a:r>
        </a:p>
      </dsp:txBody>
      <dsp:txXfrm>
        <a:off x="7347042" y="21047"/>
        <a:ext cx="2832273" cy="676497"/>
      </dsp:txXfrm>
    </dsp:sp>
    <dsp:sp modelId="{BC1E9E61-8279-43FE-A62B-AA0838C5F30B}">
      <dsp:nvSpPr>
        <dsp:cNvPr id="0" name=""/>
        <dsp:cNvSpPr/>
      </dsp:nvSpPr>
      <dsp:spPr>
        <a:xfrm rot="5400000">
          <a:off x="8700302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ECDA26-D326-4091-A21F-C1B0E9DD2665}">
      <dsp:nvSpPr>
        <dsp:cNvPr id="0" name=""/>
        <dsp:cNvSpPr/>
      </dsp:nvSpPr>
      <dsp:spPr>
        <a:xfrm>
          <a:off x="7325995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예외 처리</a:t>
          </a:r>
        </a:p>
      </dsp:txBody>
      <dsp:txXfrm>
        <a:off x="7347042" y="991146"/>
        <a:ext cx="2832273" cy="6764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7CD922-52CE-4001-8EB7-F19B3BC4F01A}">
      <dsp:nvSpPr>
        <dsp:cNvPr id="0" name=""/>
        <dsp:cNvSpPr/>
      </dsp:nvSpPr>
      <dsp:spPr>
        <a:xfrm>
          <a:off x="772437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기본</a:t>
          </a:r>
        </a:p>
      </dsp:txBody>
      <dsp:txXfrm>
        <a:off x="793484" y="21047"/>
        <a:ext cx="2832273" cy="676497"/>
      </dsp:txXfrm>
    </dsp:sp>
    <dsp:sp modelId="{90A2152F-8A99-4FAD-B1D6-F4FED83237CE}">
      <dsp:nvSpPr>
        <dsp:cNvPr id="0" name=""/>
        <dsp:cNvSpPr/>
      </dsp:nvSpPr>
      <dsp:spPr>
        <a:xfrm rot="5400000">
          <a:off x="2146744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0C9936-A37C-4413-BF20-F419F6DE1B1A}">
      <dsp:nvSpPr>
        <dsp:cNvPr id="0" name=""/>
        <dsp:cNvSpPr/>
      </dsp:nvSpPr>
      <dsp:spPr>
        <a:xfrm>
          <a:off x="772437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기본 용어와 자료형</a:t>
          </a:r>
        </a:p>
      </dsp:txBody>
      <dsp:txXfrm>
        <a:off x="793484" y="991146"/>
        <a:ext cx="2832273" cy="676497"/>
      </dsp:txXfrm>
    </dsp:sp>
    <dsp:sp modelId="{F944D79C-38BE-4F47-9633-4139FE7B6346}">
      <dsp:nvSpPr>
        <dsp:cNvPr id="0" name=""/>
        <dsp:cNvSpPr/>
      </dsp:nvSpPr>
      <dsp:spPr>
        <a:xfrm rot="5400000">
          <a:off x="2146744" y="1751567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6CEAE0-6D27-4398-8C46-9D79B76E8E70}">
      <dsp:nvSpPr>
        <dsp:cNvPr id="0" name=""/>
        <dsp:cNvSpPr/>
      </dsp:nvSpPr>
      <dsp:spPr>
        <a:xfrm>
          <a:off x="772437" y="1940198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연산자</a:t>
          </a:r>
        </a:p>
      </dsp:txBody>
      <dsp:txXfrm>
        <a:off x="793484" y="1961245"/>
        <a:ext cx="2832273" cy="676497"/>
      </dsp:txXfrm>
    </dsp:sp>
    <dsp:sp modelId="{DBAB27B5-8793-4DE1-8ED7-301631F91A3C}">
      <dsp:nvSpPr>
        <dsp:cNvPr id="0" name=""/>
        <dsp:cNvSpPr/>
      </dsp:nvSpPr>
      <dsp:spPr>
        <a:xfrm rot="5400000">
          <a:off x="2146744" y="2721666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6FEC5A-D507-4265-9FBA-E1973044869F}">
      <dsp:nvSpPr>
        <dsp:cNvPr id="0" name=""/>
        <dsp:cNvSpPr/>
      </dsp:nvSpPr>
      <dsp:spPr>
        <a:xfrm>
          <a:off x="772437" y="2910297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조건문</a:t>
          </a:r>
        </a:p>
      </dsp:txBody>
      <dsp:txXfrm>
        <a:off x="793484" y="2931344"/>
        <a:ext cx="2832273" cy="676497"/>
      </dsp:txXfrm>
    </dsp:sp>
    <dsp:sp modelId="{1CBFD0E3-D240-4315-A90B-28EC44B0CDB1}">
      <dsp:nvSpPr>
        <dsp:cNvPr id="0" name=""/>
        <dsp:cNvSpPr/>
      </dsp:nvSpPr>
      <dsp:spPr>
        <a:xfrm rot="5400000">
          <a:off x="2146744" y="3691765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C53D42-B2D8-4718-862F-EF4262697B75}">
      <dsp:nvSpPr>
        <dsp:cNvPr id="0" name=""/>
        <dsp:cNvSpPr/>
      </dsp:nvSpPr>
      <dsp:spPr>
        <a:xfrm>
          <a:off x="772437" y="3880396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 err="1"/>
            <a:t>반복문</a:t>
          </a:r>
          <a:endParaRPr lang="ko-KR" altLang="en-US" sz="2200" kern="1200" dirty="0"/>
        </a:p>
      </dsp:txBody>
      <dsp:txXfrm>
        <a:off x="793484" y="3901443"/>
        <a:ext cx="2832273" cy="676497"/>
      </dsp:txXfrm>
    </dsp:sp>
    <dsp:sp modelId="{9D1A90BD-2E2B-491C-948F-D4E30E3C7316}">
      <dsp:nvSpPr>
        <dsp:cNvPr id="0" name=""/>
        <dsp:cNvSpPr/>
      </dsp:nvSpPr>
      <dsp:spPr>
        <a:xfrm>
          <a:off x="4049216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클래스</a:t>
          </a:r>
        </a:p>
      </dsp:txBody>
      <dsp:txXfrm>
        <a:off x="4070263" y="21047"/>
        <a:ext cx="2832273" cy="676497"/>
      </dsp:txXfrm>
    </dsp:sp>
    <dsp:sp modelId="{3A62DF26-5BA4-4B40-B597-1E2A378F513C}">
      <dsp:nvSpPr>
        <dsp:cNvPr id="0" name=""/>
        <dsp:cNvSpPr/>
      </dsp:nvSpPr>
      <dsp:spPr>
        <a:xfrm rot="5400000">
          <a:off x="5423523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38AC66-3838-4005-8596-AE5CB31E841B}">
      <dsp:nvSpPr>
        <dsp:cNvPr id="0" name=""/>
        <dsp:cNvSpPr/>
      </dsp:nvSpPr>
      <dsp:spPr>
        <a:xfrm>
          <a:off x="4049216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클래스</a:t>
          </a:r>
          <a:r>
            <a:rPr lang="en-US" altLang="ko-KR" sz="2200" kern="1200" dirty="0"/>
            <a:t>/ </a:t>
          </a:r>
          <a:r>
            <a:rPr lang="ko-KR" altLang="en-US" sz="2200" kern="1200" dirty="0"/>
            <a:t>인스턴스 변수</a:t>
          </a:r>
        </a:p>
      </dsp:txBody>
      <dsp:txXfrm>
        <a:off x="4070263" y="991146"/>
        <a:ext cx="2832273" cy="676497"/>
      </dsp:txXfrm>
    </dsp:sp>
    <dsp:sp modelId="{B79E7C4B-22B1-4CC3-B207-638161CE906C}">
      <dsp:nvSpPr>
        <dsp:cNvPr id="0" name=""/>
        <dsp:cNvSpPr/>
      </dsp:nvSpPr>
      <dsp:spPr>
        <a:xfrm rot="5400000">
          <a:off x="5423523" y="1751567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3591-23B6-4475-8DBE-7FD6075843E5}">
      <dsp:nvSpPr>
        <dsp:cNvPr id="0" name=""/>
        <dsp:cNvSpPr/>
      </dsp:nvSpPr>
      <dsp:spPr>
        <a:xfrm>
          <a:off x="4049216" y="1940198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메서드</a:t>
          </a:r>
        </a:p>
      </dsp:txBody>
      <dsp:txXfrm>
        <a:off x="4070263" y="1961245"/>
        <a:ext cx="2832273" cy="676497"/>
      </dsp:txXfrm>
    </dsp:sp>
    <dsp:sp modelId="{3F7AE319-9516-40C0-B0C0-BE0B1BFC79F4}">
      <dsp:nvSpPr>
        <dsp:cNvPr id="0" name=""/>
        <dsp:cNvSpPr/>
      </dsp:nvSpPr>
      <dsp:spPr>
        <a:xfrm rot="5400000">
          <a:off x="5423523" y="2721666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4E77AF-CE0C-4445-B76C-F7E0F6DB77C3}">
      <dsp:nvSpPr>
        <dsp:cNvPr id="0" name=""/>
        <dsp:cNvSpPr/>
      </dsp:nvSpPr>
      <dsp:spPr>
        <a:xfrm>
          <a:off x="4049216" y="2910297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상속과 </a:t>
          </a:r>
          <a:r>
            <a:rPr lang="ko-KR" altLang="en-US" sz="2200" kern="1200" dirty="0" err="1"/>
            <a:t>다형성</a:t>
          </a:r>
          <a:endParaRPr lang="ko-KR" altLang="en-US" sz="2200" kern="1200" dirty="0"/>
        </a:p>
      </dsp:txBody>
      <dsp:txXfrm>
        <a:off x="4070263" y="2931344"/>
        <a:ext cx="2832273" cy="676497"/>
      </dsp:txXfrm>
    </dsp:sp>
    <dsp:sp modelId="{98A0CC9D-BC16-48EC-A051-938C3852E4D8}">
      <dsp:nvSpPr>
        <dsp:cNvPr id="0" name=""/>
        <dsp:cNvSpPr/>
      </dsp:nvSpPr>
      <dsp:spPr>
        <a:xfrm rot="5400000">
          <a:off x="5423523" y="3691765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31CD1D-F01F-4AD6-8F12-1BBDC473044A}">
      <dsp:nvSpPr>
        <dsp:cNvPr id="0" name=""/>
        <dsp:cNvSpPr/>
      </dsp:nvSpPr>
      <dsp:spPr>
        <a:xfrm>
          <a:off x="4049216" y="3880396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 err="1"/>
            <a:t>제너릭</a:t>
          </a:r>
          <a:r>
            <a:rPr lang="en-US" altLang="ko-KR" sz="2200" kern="1200" dirty="0"/>
            <a:t>, </a:t>
          </a:r>
          <a:r>
            <a:rPr lang="ko-KR" altLang="en-US" sz="2200" kern="1200" dirty="0"/>
            <a:t>구조체</a:t>
          </a:r>
        </a:p>
      </dsp:txBody>
      <dsp:txXfrm>
        <a:off x="4070263" y="3901443"/>
        <a:ext cx="2832273" cy="676497"/>
      </dsp:txXfrm>
    </dsp:sp>
    <dsp:sp modelId="{AC605D6C-FA33-43E2-8BB1-22F9AC18BF69}">
      <dsp:nvSpPr>
        <dsp:cNvPr id="0" name=""/>
        <dsp:cNvSpPr/>
      </dsp:nvSpPr>
      <dsp:spPr>
        <a:xfrm>
          <a:off x="7325995" y="0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990" tIns="46990" rIns="46990" bIns="46990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700" kern="1200" dirty="0"/>
            <a:t>추가</a:t>
          </a:r>
        </a:p>
      </dsp:txBody>
      <dsp:txXfrm>
        <a:off x="7347042" y="21047"/>
        <a:ext cx="2832273" cy="676497"/>
      </dsp:txXfrm>
    </dsp:sp>
    <dsp:sp modelId="{BC1E9E61-8279-43FE-A62B-AA0838C5F30B}">
      <dsp:nvSpPr>
        <dsp:cNvPr id="0" name=""/>
        <dsp:cNvSpPr/>
      </dsp:nvSpPr>
      <dsp:spPr>
        <a:xfrm rot="5400000">
          <a:off x="8700302" y="781468"/>
          <a:ext cx="125753" cy="125753"/>
        </a:xfrm>
        <a:prstGeom prst="rightArrow">
          <a:avLst>
            <a:gd name="adj1" fmla="val 667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ECDA26-D326-4091-A21F-C1B0E9DD2665}">
      <dsp:nvSpPr>
        <dsp:cNvPr id="0" name=""/>
        <dsp:cNvSpPr/>
      </dsp:nvSpPr>
      <dsp:spPr>
        <a:xfrm>
          <a:off x="7325995" y="970099"/>
          <a:ext cx="2874367" cy="718591"/>
        </a:xfrm>
        <a:prstGeom prst="roundRect">
          <a:avLst>
            <a:gd name="adj" fmla="val 10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200" kern="1200" dirty="0"/>
            <a:t>예외 처리</a:t>
          </a:r>
        </a:p>
      </dsp:txBody>
      <dsp:txXfrm>
        <a:off x="7347042" y="991146"/>
        <a:ext cx="2832273" cy="6764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91C2C4-A1A3-4A36-A229-B5C64D8DC883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829406-E50F-4ED1-ADC8-0139CC0809B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6207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29406-E50F-4ED1-ADC8-0139CC0809B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3078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29406-E50F-4ED1-ADC8-0139CC0809B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6373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29406-E50F-4ED1-ADC8-0139CC0809B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308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6"/>
          <p:cNvSpPr/>
          <p:nvPr/>
        </p:nvSpPr>
        <p:spPr bwMode="gray">
          <a:xfrm>
            <a:off x="11393715" y="5873327"/>
            <a:ext cx="798285" cy="987315"/>
          </a:xfrm>
          <a:custGeom>
            <a:avLst/>
            <a:gdLst>
              <a:gd name="connsiteX0" fmla="*/ 587828 w 598714"/>
              <a:gd name="connsiteY0" fmla="*/ 0 h 979714"/>
              <a:gd name="connsiteX1" fmla="*/ 598714 w 598714"/>
              <a:gd name="connsiteY1" fmla="*/ 979714 h 979714"/>
              <a:gd name="connsiteX2" fmla="*/ 174171 w 598714"/>
              <a:gd name="connsiteY2" fmla="*/ 968828 h 979714"/>
              <a:gd name="connsiteX3" fmla="*/ 0 w 598714"/>
              <a:gd name="connsiteY3" fmla="*/ 185057 h 979714"/>
              <a:gd name="connsiteX4" fmla="*/ 587828 w 598714"/>
              <a:gd name="connsiteY4" fmla="*/ 0 h 979714"/>
              <a:gd name="connsiteX0" fmla="*/ 595944 w 598714"/>
              <a:gd name="connsiteY0" fmla="*/ 0 h 984674"/>
              <a:gd name="connsiteX1" fmla="*/ 598714 w 598714"/>
              <a:gd name="connsiteY1" fmla="*/ 984674 h 984674"/>
              <a:gd name="connsiteX2" fmla="*/ 174171 w 598714"/>
              <a:gd name="connsiteY2" fmla="*/ 973788 h 984674"/>
              <a:gd name="connsiteX3" fmla="*/ 0 w 598714"/>
              <a:gd name="connsiteY3" fmla="*/ 190017 h 984674"/>
              <a:gd name="connsiteX4" fmla="*/ 595944 w 598714"/>
              <a:gd name="connsiteY4" fmla="*/ 0 h 984674"/>
              <a:gd name="connsiteX0" fmla="*/ 595944 w 598714"/>
              <a:gd name="connsiteY0" fmla="*/ 0 h 987315"/>
              <a:gd name="connsiteX1" fmla="*/ 598714 w 598714"/>
              <a:gd name="connsiteY1" fmla="*/ 984674 h 987315"/>
              <a:gd name="connsiteX2" fmla="*/ 179582 w 598714"/>
              <a:gd name="connsiteY2" fmla="*/ 987315 h 987315"/>
              <a:gd name="connsiteX3" fmla="*/ 0 w 598714"/>
              <a:gd name="connsiteY3" fmla="*/ 190017 h 987315"/>
              <a:gd name="connsiteX4" fmla="*/ 595944 w 598714"/>
              <a:gd name="connsiteY4" fmla="*/ 0 h 98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714" h="987315">
                <a:moveTo>
                  <a:pt x="595944" y="0"/>
                </a:moveTo>
                <a:cubicBezTo>
                  <a:pt x="596867" y="328225"/>
                  <a:pt x="597791" y="656449"/>
                  <a:pt x="598714" y="984674"/>
                </a:cubicBezTo>
                <a:lnTo>
                  <a:pt x="179582" y="987315"/>
                </a:lnTo>
                <a:lnTo>
                  <a:pt x="0" y="190017"/>
                </a:lnTo>
                <a:lnTo>
                  <a:pt x="59594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Freeform 15"/>
          <p:cNvSpPr/>
          <p:nvPr/>
        </p:nvSpPr>
        <p:spPr bwMode="gray">
          <a:xfrm>
            <a:off x="10406744" y="2677887"/>
            <a:ext cx="1790009" cy="3298371"/>
          </a:xfrm>
          <a:custGeom>
            <a:avLst/>
            <a:gdLst>
              <a:gd name="connsiteX0" fmla="*/ 0 w 1338943"/>
              <a:gd name="connsiteY0" fmla="*/ 206828 h 3298371"/>
              <a:gd name="connsiteX1" fmla="*/ 1338943 w 1338943"/>
              <a:gd name="connsiteY1" fmla="*/ 0 h 3298371"/>
              <a:gd name="connsiteX2" fmla="*/ 1328057 w 1338943"/>
              <a:gd name="connsiteY2" fmla="*/ 3102428 h 3298371"/>
              <a:gd name="connsiteX3" fmla="*/ 718457 w 1338943"/>
              <a:gd name="connsiteY3" fmla="*/ 3298371 h 3298371"/>
              <a:gd name="connsiteX4" fmla="*/ 0 w 1338943"/>
              <a:gd name="connsiteY4" fmla="*/ 206828 h 3298371"/>
              <a:gd name="connsiteX0" fmla="*/ 0 w 1342507"/>
              <a:gd name="connsiteY0" fmla="*/ 206828 h 3298371"/>
              <a:gd name="connsiteX1" fmla="*/ 1338943 w 1342507"/>
              <a:gd name="connsiteY1" fmla="*/ 0 h 3298371"/>
              <a:gd name="connsiteX2" fmla="*/ 1338878 w 1342507"/>
              <a:gd name="connsiteY2" fmla="*/ 3097919 h 3298371"/>
              <a:gd name="connsiteX3" fmla="*/ 718457 w 1342507"/>
              <a:gd name="connsiteY3" fmla="*/ 3298371 h 3298371"/>
              <a:gd name="connsiteX4" fmla="*/ 0 w 1342507"/>
              <a:gd name="connsiteY4" fmla="*/ 206828 h 3298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42507" h="3298371">
                <a:moveTo>
                  <a:pt x="0" y="206828"/>
                </a:moveTo>
                <a:lnTo>
                  <a:pt x="1338943" y="0"/>
                </a:lnTo>
                <a:cubicBezTo>
                  <a:pt x="1335314" y="1034143"/>
                  <a:pt x="1342507" y="2063776"/>
                  <a:pt x="1338878" y="3097919"/>
                </a:cubicBezTo>
                <a:lnTo>
                  <a:pt x="718457" y="3298371"/>
                </a:lnTo>
                <a:lnTo>
                  <a:pt x="0" y="2068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Freeform 14"/>
          <p:cNvSpPr/>
          <p:nvPr/>
        </p:nvSpPr>
        <p:spPr bwMode="gray">
          <a:xfrm>
            <a:off x="-14515" y="2917372"/>
            <a:ext cx="11509829" cy="3940629"/>
          </a:xfrm>
          <a:custGeom>
            <a:avLst/>
            <a:gdLst>
              <a:gd name="connsiteX0" fmla="*/ 0 w 8632372"/>
              <a:gd name="connsiteY0" fmla="*/ 3940629 h 3940629"/>
              <a:gd name="connsiteX1" fmla="*/ 2732315 w 8632372"/>
              <a:gd name="connsiteY1" fmla="*/ 783772 h 3940629"/>
              <a:gd name="connsiteX2" fmla="*/ 7696200 w 8632372"/>
              <a:gd name="connsiteY2" fmla="*/ 0 h 3940629"/>
              <a:gd name="connsiteX3" fmla="*/ 8632372 w 8632372"/>
              <a:gd name="connsiteY3" fmla="*/ 3940629 h 3940629"/>
              <a:gd name="connsiteX4" fmla="*/ 0 w 8632372"/>
              <a:gd name="connsiteY4" fmla="*/ 3940629 h 3940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2372" h="3940629">
                <a:moveTo>
                  <a:pt x="0" y="3940629"/>
                </a:moveTo>
                <a:lnTo>
                  <a:pt x="2732315" y="783772"/>
                </a:lnTo>
                <a:lnTo>
                  <a:pt x="7696200" y="0"/>
                </a:lnTo>
                <a:lnTo>
                  <a:pt x="8632372" y="3940629"/>
                </a:lnTo>
                <a:lnTo>
                  <a:pt x="0" y="3940629"/>
                </a:lnTo>
                <a:close/>
              </a:path>
            </a:pathLst>
          </a:cu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865632" y="6419088"/>
            <a:ext cx="10460736" cy="36576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white">
          <a:xfrm>
            <a:off x="11558016" y="6419088"/>
            <a:ext cx="633984" cy="365760"/>
          </a:xfrm>
        </p:spPr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Freeform 8"/>
          <p:cNvSpPr/>
          <p:nvPr/>
        </p:nvSpPr>
        <p:spPr bwMode="gray">
          <a:xfrm>
            <a:off x="2363433" y="1"/>
            <a:ext cx="1747915" cy="1115627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0936" h="1115627">
                <a:moveTo>
                  <a:pt x="0" y="0"/>
                </a:moveTo>
                <a:lnTo>
                  <a:pt x="435006" y="1115627"/>
                </a:lnTo>
                <a:lnTo>
                  <a:pt x="1310936" y="645111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Freeform 7"/>
          <p:cNvSpPr/>
          <p:nvPr/>
        </p:nvSpPr>
        <p:spPr bwMode="gray">
          <a:xfrm>
            <a:off x="-7890" y="1"/>
            <a:ext cx="2693033" cy="1452979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Freeform 10"/>
          <p:cNvSpPr/>
          <p:nvPr/>
        </p:nvSpPr>
        <p:spPr bwMode="gray">
          <a:xfrm>
            <a:off x="-4175" y="895611"/>
            <a:ext cx="2875420" cy="1399784"/>
          </a:xfrm>
          <a:custGeom>
            <a:avLst/>
            <a:gdLst>
              <a:gd name="connsiteX0" fmla="*/ 2048006 w 2148214"/>
              <a:gd name="connsiteY0" fmla="*/ 0 h 1399784"/>
              <a:gd name="connsiteX1" fmla="*/ 2148214 w 2148214"/>
              <a:gd name="connsiteY1" fmla="*/ 253652 h 1399784"/>
              <a:gd name="connsiteX2" fmla="*/ 0 w 2148214"/>
              <a:gd name="connsiteY2" fmla="*/ 1399784 h 1399784"/>
              <a:gd name="connsiteX3" fmla="*/ 0 w 2148214"/>
              <a:gd name="connsiteY3" fmla="*/ 676405 h 1399784"/>
              <a:gd name="connsiteX4" fmla="*/ 2048006 w 2148214"/>
              <a:gd name="connsiteY4" fmla="*/ 0 h 1399784"/>
              <a:gd name="connsiteX0" fmla="*/ 2048006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48006 w 2156565"/>
              <a:gd name="connsiteY4" fmla="*/ 0 h 1399784"/>
              <a:gd name="connsiteX0" fmla="*/ 2060532 w 2156565"/>
              <a:gd name="connsiteY0" fmla="*/ 0 h 1399784"/>
              <a:gd name="connsiteX1" fmla="*/ 2156565 w 2156565"/>
              <a:gd name="connsiteY1" fmla="*/ 247389 h 1399784"/>
              <a:gd name="connsiteX2" fmla="*/ 0 w 2156565"/>
              <a:gd name="connsiteY2" fmla="*/ 1399784 h 1399784"/>
              <a:gd name="connsiteX3" fmla="*/ 0 w 2156565"/>
              <a:gd name="connsiteY3" fmla="*/ 676405 h 1399784"/>
              <a:gd name="connsiteX4" fmla="*/ 2060532 w 2156565"/>
              <a:gd name="connsiteY4" fmla="*/ 0 h 1399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56565" h="1399784">
                <a:moveTo>
                  <a:pt x="2060532" y="0"/>
                </a:moveTo>
                <a:lnTo>
                  <a:pt x="2156565" y="247389"/>
                </a:lnTo>
                <a:lnTo>
                  <a:pt x="0" y="1399784"/>
                </a:lnTo>
                <a:lnTo>
                  <a:pt x="0" y="676405"/>
                </a:lnTo>
                <a:lnTo>
                  <a:pt x="206053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>
          <a:xfrm>
            <a:off x="48768" y="36576"/>
            <a:ext cx="2474976" cy="365760"/>
          </a:xfrm>
        </p:spPr>
        <p:txBody>
          <a:bodyPr/>
          <a:lstStyle/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18" name="Oval 17"/>
          <p:cNvSpPr/>
          <p:nvPr/>
        </p:nvSpPr>
        <p:spPr bwMode="gray">
          <a:xfrm>
            <a:off x="101193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Oval 18"/>
          <p:cNvSpPr/>
          <p:nvPr/>
        </p:nvSpPr>
        <p:spPr bwMode="gray">
          <a:xfrm>
            <a:off x="107289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Oval 19"/>
          <p:cNvSpPr/>
          <p:nvPr/>
        </p:nvSpPr>
        <p:spPr bwMode="gray">
          <a:xfrm>
            <a:off x="11338560" y="283464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02208" y="1755648"/>
            <a:ext cx="10363200" cy="1069848"/>
          </a:xfrm>
        </p:spPr>
        <p:txBody>
          <a:bodyPr/>
          <a:lstStyle>
            <a:lvl1pPr algn="l">
              <a:defRPr b="1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902208" y="2834640"/>
            <a:ext cx="8583168" cy="59436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4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128016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527048"/>
            <a:ext cx="10972800" cy="4599432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219080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/>
          <p:nvPr/>
        </p:nvSpPr>
        <p:spPr bwMode="gray">
          <a:xfrm flipH="1" flipV="1">
            <a:off x="9025831" y="6204296"/>
            <a:ext cx="1137093" cy="653704"/>
          </a:xfrm>
          <a:custGeom>
            <a:avLst/>
            <a:gdLst>
              <a:gd name="connsiteX0" fmla="*/ 0 w 1310936"/>
              <a:gd name="connsiteY0" fmla="*/ 0 h 1115627"/>
              <a:gd name="connsiteX1" fmla="*/ 435006 w 1310936"/>
              <a:gd name="connsiteY1" fmla="*/ 1115627 h 1115627"/>
              <a:gd name="connsiteX2" fmla="*/ 1310936 w 1310936"/>
              <a:gd name="connsiteY2" fmla="*/ 645111 h 1115627"/>
              <a:gd name="connsiteX3" fmla="*/ 1222159 w 1310936"/>
              <a:gd name="connsiteY3" fmla="*/ 0 h 1115627"/>
              <a:gd name="connsiteX4" fmla="*/ 0 w 1310936"/>
              <a:gd name="connsiteY4" fmla="*/ 0 h 1115627"/>
              <a:gd name="connsiteX0" fmla="*/ 0 w 1310936"/>
              <a:gd name="connsiteY0" fmla="*/ 0 h 1063415"/>
              <a:gd name="connsiteX1" fmla="*/ 414592 w 1310936"/>
              <a:gd name="connsiteY1" fmla="*/ 1063415 h 1063415"/>
              <a:gd name="connsiteX2" fmla="*/ 1310936 w 1310936"/>
              <a:gd name="connsiteY2" fmla="*/ 645111 h 1063415"/>
              <a:gd name="connsiteX3" fmla="*/ 1222159 w 1310936"/>
              <a:gd name="connsiteY3" fmla="*/ 0 h 1063415"/>
              <a:gd name="connsiteX4" fmla="*/ 0 w 1310936"/>
              <a:gd name="connsiteY4" fmla="*/ 0 h 1063415"/>
              <a:gd name="connsiteX0" fmla="*/ 0 w 1328969"/>
              <a:gd name="connsiteY0" fmla="*/ 0 h 1063415"/>
              <a:gd name="connsiteX1" fmla="*/ 414592 w 1328969"/>
              <a:gd name="connsiteY1" fmla="*/ 1063415 h 1063415"/>
              <a:gd name="connsiteX2" fmla="*/ 1328969 w 1328969"/>
              <a:gd name="connsiteY2" fmla="*/ 764808 h 1063415"/>
              <a:gd name="connsiteX3" fmla="*/ 1222159 w 1328969"/>
              <a:gd name="connsiteY3" fmla="*/ 0 h 1063415"/>
              <a:gd name="connsiteX4" fmla="*/ 0 w 1328969"/>
              <a:gd name="connsiteY4" fmla="*/ 0 h 1063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8969" h="1063415">
                <a:moveTo>
                  <a:pt x="0" y="0"/>
                </a:moveTo>
                <a:lnTo>
                  <a:pt x="414592" y="1063415"/>
                </a:lnTo>
                <a:lnTo>
                  <a:pt x="1328969" y="764808"/>
                </a:lnTo>
                <a:lnTo>
                  <a:pt x="1222159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Freeform 12"/>
          <p:cNvSpPr/>
          <p:nvPr/>
        </p:nvSpPr>
        <p:spPr bwMode="gray">
          <a:xfrm flipH="1" flipV="1">
            <a:off x="9882508" y="5623560"/>
            <a:ext cx="2316480" cy="1234440"/>
          </a:xfrm>
          <a:custGeom>
            <a:avLst/>
            <a:gdLst>
              <a:gd name="connsiteX0" fmla="*/ 0 w 2013857"/>
              <a:gd name="connsiteY0" fmla="*/ 10886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10886 h 1436914"/>
              <a:gd name="connsiteX0" fmla="*/ 0 w 2013857"/>
              <a:gd name="connsiteY0" fmla="*/ 2008 h 1436914"/>
              <a:gd name="connsiteX1" fmla="*/ 0 w 2013857"/>
              <a:gd name="connsiteY1" fmla="*/ 1436914 h 1436914"/>
              <a:gd name="connsiteX2" fmla="*/ 2013857 w 2013857"/>
              <a:gd name="connsiteY2" fmla="*/ 794657 h 1436914"/>
              <a:gd name="connsiteX3" fmla="*/ 1687286 w 2013857"/>
              <a:gd name="connsiteY3" fmla="*/ 0 h 1436914"/>
              <a:gd name="connsiteX4" fmla="*/ 0 w 2013857"/>
              <a:gd name="connsiteY4" fmla="*/ 2008 h 1436914"/>
              <a:gd name="connsiteX0" fmla="*/ 5918 w 2019775"/>
              <a:gd name="connsiteY0" fmla="*/ 2008 h 1452979"/>
              <a:gd name="connsiteX1" fmla="*/ 5918 w 2019775"/>
              <a:gd name="connsiteY1" fmla="*/ 1436914 h 1452979"/>
              <a:gd name="connsiteX2" fmla="*/ 0 w 2019775"/>
              <a:gd name="connsiteY2" fmla="*/ 1452979 h 1452979"/>
              <a:gd name="connsiteX3" fmla="*/ 2019775 w 2019775"/>
              <a:gd name="connsiteY3" fmla="*/ 794657 h 1452979"/>
              <a:gd name="connsiteX4" fmla="*/ 1693204 w 2019775"/>
              <a:gd name="connsiteY4" fmla="*/ 0 h 1452979"/>
              <a:gd name="connsiteX5" fmla="*/ 5918 w 2019775"/>
              <a:gd name="connsiteY5" fmla="*/ 2008 h 14529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9775" h="1452979">
                <a:moveTo>
                  <a:pt x="5918" y="2008"/>
                </a:moveTo>
                <a:lnTo>
                  <a:pt x="5918" y="1436914"/>
                </a:lnTo>
                <a:lnTo>
                  <a:pt x="0" y="1452979"/>
                </a:lnTo>
                <a:lnTo>
                  <a:pt x="2019775" y="794657"/>
                </a:lnTo>
                <a:lnTo>
                  <a:pt x="1693204" y="0"/>
                </a:lnTo>
                <a:lnTo>
                  <a:pt x="5918" y="200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7" name="Group 6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gray">
          <a:xfrm>
            <a:off x="9339072" y="274639"/>
            <a:ext cx="2243328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gray">
          <a:xfrm>
            <a:off x="609600" y="274639"/>
            <a:ext cx="85344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609600" y="6583680"/>
            <a:ext cx="2844800" cy="228600"/>
          </a:xfrm>
        </p:spPr>
        <p:txBody>
          <a:bodyPr/>
          <a:lstStyle/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3560064" y="6583680"/>
            <a:ext cx="54864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>
          <a:xfrm>
            <a:off x="9351264" y="6583680"/>
            <a:ext cx="609600" cy="228600"/>
          </a:xfrm>
        </p:spPr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5432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7048"/>
            <a:ext cx="10972800" cy="459943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742203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168" y="3438145"/>
            <a:ext cx="10314432" cy="135293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2706624" y="1929384"/>
            <a:ext cx="8558784" cy="1499616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Oval 6"/>
          <p:cNvSpPr/>
          <p:nvPr/>
        </p:nvSpPr>
        <p:spPr bwMode="gray">
          <a:xfrm>
            <a:off x="10119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6215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2231136" y="3099816"/>
            <a:ext cx="377952" cy="283464"/>
          </a:xfrm>
          <a:prstGeom prst="ellipse">
            <a:avLst/>
          </a:prstGeom>
          <a:noFill/>
          <a:ln w="57150">
            <a:solidFill>
              <a:schemeClr val="accent6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056302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99488" y="73152"/>
            <a:ext cx="819302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Oval 9"/>
          <p:cNvSpPr/>
          <p:nvPr/>
        </p:nvSpPr>
        <p:spPr bwMode="gray">
          <a:xfrm>
            <a:off x="16215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803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2103228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597408" y="1426464"/>
            <a:ext cx="5388864" cy="786384"/>
          </a:xfrm>
        </p:spPr>
        <p:txBody>
          <a:bodyPr anchor="b"/>
          <a:lstStyle>
            <a:lvl1pPr marL="0" indent="0">
              <a:buFont typeface="Arial" pitchFamily="34" charset="0"/>
              <a:buNone/>
              <a:defRPr sz="2400" b="1">
                <a:ln>
                  <a:solidFill>
                    <a:schemeClr val="accent2">
                      <a:lumMod val="50000"/>
                    </a:schemeClr>
                  </a:solidFill>
                </a:ln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7408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6132576" y="1426464"/>
            <a:ext cx="5388864" cy="786384"/>
          </a:xfrm>
        </p:spPr>
        <p:txBody>
          <a:bodyPr anchor="b"/>
          <a:lstStyle>
            <a:lvl1pPr marL="0" indent="0">
              <a:buNone/>
              <a:defRPr sz="2400" b="1">
                <a:ln>
                  <a:solidFill>
                    <a:schemeClr val="accent4">
                      <a:lumMod val="50000"/>
                    </a:schemeClr>
                  </a:solidFill>
                </a:ln>
                <a:solidFill>
                  <a:schemeClr val="accent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32576" y="2240280"/>
            <a:ext cx="5401056" cy="377647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Oval 9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Oval 10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Oval 13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Oval 14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73152"/>
            <a:ext cx="933907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6464" y="109728"/>
            <a:ext cx="9339072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Oval 5"/>
          <p:cNvSpPr/>
          <p:nvPr/>
        </p:nvSpPr>
        <p:spPr bwMode="gray">
          <a:xfrm>
            <a:off x="4023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Oval 6"/>
          <p:cNvSpPr/>
          <p:nvPr/>
        </p:nvSpPr>
        <p:spPr bwMode="gray">
          <a:xfrm>
            <a:off x="1011936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Oval 7"/>
          <p:cNvSpPr/>
          <p:nvPr/>
        </p:nvSpPr>
        <p:spPr bwMode="gray">
          <a:xfrm>
            <a:off x="107899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11399520" y="530352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4126471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432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 bwMode="gray">
          <a:xfrm>
            <a:off x="-7891" y="0"/>
            <a:ext cx="3206496" cy="1783080"/>
            <a:chOff x="-5918" y="0"/>
            <a:chExt cx="3089429" cy="2295395"/>
          </a:xfrm>
        </p:grpSpPr>
        <p:sp>
          <p:nvSpPr>
            <p:cNvPr id="8" name="Freeform 7"/>
            <p:cNvSpPr/>
            <p:nvPr userDrawn="1"/>
          </p:nvSpPr>
          <p:spPr bwMode="gray">
            <a:xfrm>
              <a:off x="1772575" y="0"/>
              <a:ext cx="1310936" cy="1115627"/>
            </a:xfrm>
            <a:custGeom>
              <a:avLst/>
              <a:gdLst>
                <a:gd name="connsiteX0" fmla="*/ 0 w 1310936"/>
                <a:gd name="connsiteY0" fmla="*/ 0 h 1115627"/>
                <a:gd name="connsiteX1" fmla="*/ 435006 w 1310936"/>
                <a:gd name="connsiteY1" fmla="*/ 1115627 h 1115627"/>
                <a:gd name="connsiteX2" fmla="*/ 1310936 w 1310936"/>
                <a:gd name="connsiteY2" fmla="*/ 645111 h 1115627"/>
                <a:gd name="connsiteX3" fmla="*/ 1222159 w 1310936"/>
                <a:gd name="connsiteY3" fmla="*/ 0 h 1115627"/>
                <a:gd name="connsiteX4" fmla="*/ 0 w 1310936"/>
                <a:gd name="connsiteY4" fmla="*/ 0 h 111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0936" h="1115627">
                  <a:moveTo>
                    <a:pt x="0" y="0"/>
                  </a:moveTo>
                  <a:lnTo>
                    <a:pt x="435006" y="1115627"/>
                  </a:lnTo>
                  <a:lnTo>
                    <a:pt x="1310936" y="645111"/>
                  </a:lnTo>
                  <a:lnTo>
                    <a:pt x="122215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9" name="Freeform 8"/>
            <p:cNvSpPr/>
            <p:nvPr userDrawn="1"/>
          </p:nvSpPr>
          <p:spPr bwMode="gray">
            <a:xfrm>
              <a:off x="-5918" y="0"/>
              <a:ext cx="2019775" cy="1452979"/>
            </a:xfrm>
            <a:custGeom>
              <a:avLst/>
              <a:gdLst>
                <a:gd name="connsiteX0" fmla="*/ 0 w 2013857"/>
                <a:gd name="connsiteY0" fmla="*/ 10886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10886 h 1436914"/>
                <a:gd name="connsiteX0" fmla="*/ 0 w 2013857"/>
                <a:gd name="connsiteY0" fmla="*/ 2008 h 1436914"/>
                <a:gd name="connsiteX1" fmla="*/ 0 w 2013857"/>
                <a:gd name="connsiteY1" fmla="*/ 1436914 h 1436914"/>
                <a:gd name="connsiteX2" fmla="*/ 2013857 w 2013857"/>
                <a:gd name="connsiteY2" fmla="*/ 794657 h 1436914"/>
                <a:gd name="connsiteX3" fmla="*/ 1687286 w 2013857"/>
                <a:gd name="connsiteY3" fmla="*/ 0 h 1436914"/>
                <a:gd name="connsiteX4" fmla="*/ 0 w 2013857"/>
                <a:gd name="connsiteY4" fmla="*/ 2008 h 1436914"/>
                <a:gd name="connsiteX0" fmla="*/ 5918 w 2019775"/>
                <a:gd name="connsiteY0" fmla="*/ 2008 h 1452979"/>
                <a:gd name="connsiteX1" fmla="*/ 5918 w 2019775"/>
                <a:gd name="connsiteY1" fmla="*/ 1436914 h 1452979"/>
                <a:gd name="connsiteX2" fmla="*/ 0 w 2019775"/>
                <a:gd name="connsiteY2" fmla="*/ 1452979 h 1452979"/>
                <a:gd name="connsiteX3" fmla="*/ 2019775 w 2019775"/>
                <a:gd name="connsiteY3" fmla="*/ 794657 h 1452979"/>
                <a:gd name="connsiteX4" fmla="*/ 1693204 w 2019775"/>
                <a:gd name="connsiteY4" fmla="*/ 0 h 1452979"/>
                <a:gd name="connsiteX5" fmla="*/ 5918 w 2019775"/>
                <a:gd name="connsiteY5" fmla="*/ 2008 h 1452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9775" h="1452979">
                  <a:moveTo>
                    <a:pt x="5918" y="2008"/>
                  </a:moveTo>
                  <a:lnTo>
                    <a:pt x="5918" y="1436914"/>
                  </a:lnTo>
                  <a:lnTo>
                    <a:pt x="0" y="1452979"/>
                  </a:lnTo>
                  <a:lnTo>
                    <a:pt x="2019775" y="794657"/>
                  </a:lnTo>
                  <a:lnTo>
                    <a:pt x="1693204" y="0"/>
                  </a:lnTo>
                  <a:lnTo>
                    <a:pt x="5918" y="2008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Freeform 9"/>
            <p:cNvSpPr/>
            <p:nvPr userDrawn="1"/>
          </p:nvSpPr>
          <p:spPr bwMode="gray">
            <a:xfrm>
              <a:off x="-3132" y="895611"/>
              <a:ext cx="2156565" cy="1399784"/>
            </a:xfrm>
            <a:custGeom>
              <a:avLst/>
              <a:gdLst>
                <a:gd name="connsiteX0" fmla="*/ 2048006 w 2148214"/>
                <a:gd name="connsiteY0" fmla="*/ 0 h 1399784"/>
                <a:gd name="connsiteX1" fmla="*/ 2148214 w 2148214"/>
                <a:gd name="connsiteY1" fmla="*/ 253652 h 1399784"/>
                <a:gd name="connsiteX2" fmla="*/ 0 w 2148214"/>
                <a:gd name="connsiteY2" fmla="*/ 1399784 h 1399784"/>
                <a:gd name="connsiteX3" fmla="*/ 0 w 2148214"/>
                <a:gd name="connsiteY3" fmla="*/ 676405 h 1399784"/>
                <a:gd name="connsiteX4" fmla="*/ 2048006 w 2148214"/>
                <a:gd name="connsiteY4" fmla="*/ 0 h 1399784"/>
                <a:gd name="connsiteX0" fmla="*/ 2048006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48006 w 2156565"/>
                <a:gd name="connsiteY4" fmla="*/ 0 h 1399784"/>
                <a:gd name="connsiteX0" fmla="*/ 2060532 w 2156565"/>
                <a:gd name="connsiteY0" fmla="*/ 0 h 1399784"/>
                <a:gd name="connsiteX1" fmla="*/ 2156565 w 2156565"/>
                <a:gd name="connsiteY1" fmla="*/ 247389 h 1399784"/>
                <a:gd name="connsiteX2" fmla="*/ 0 w 2156565"/>
                <a:gd name="connsiteY2" fmla="*/ 1399784 h 1399784"/>
                <a:gd name="connsiteX3" fmla="*/ 0 w 2156565"/>
                <a:gd name="connsiteY3" fmla="*/ 676405 h 1399784"/>
                <a:gd name="connsiteX4" fmla="*/ 2060532 w 2156565"/>
                <a:gd name="connsiteY4" fmla="*/ 0 h 139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6565" h="1399784">
                  <a:moveTo>
                    <a:pt x="2060532" y="0"/>
                  </a:moveTo>
                  <a:lnTo>
                    <a:pt x="2156565" y="247389"/>
                  </a:lnTo>
                  <a:lnTo>
                    <a:pt x="0" y="1399784"/>
                  </a:lnTo>
                  <a:lnTo>
                    <a:pt x="0" y="676405"/>
                  </a:lnTo>
                  <a:lnTo>
                    <a:pt x="206053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4767071" y="411480"/>
            <a:ext cx="6864096" cy="1162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64208"/>
            <a:ext cx="6815667" cy="470001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53440" y="1664208"/>
            <a:ext cx="3767328" cy="4690872"/>
          </a:xfrm>
          <a:solidFill>
            <a:schemeClr val="accent6">
              <a:lumMod val="60000"/>
              <a:lumOff val="40000"/>
            </a:schemeClr>
          </a:solidFill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6343" y="6583680"/>
            <a:ext cx="2844800" cy="228600"/>
          </a:xfrm>
        </p:spPr>
        <p:txBody>
          <a:bodyPr/>
          <a:lstStyle/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759200" y="6583680"/>
            <a:ext cx="6705600" cy="2286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Oval 10"/>
          <p:cNvSpPr/>
          <p:nvPr/>
        </p:nvSpPr>
        <p:spPr bwMode="gray">
          <a:xfrm>
            <a:off x="30114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Oval 11"/>
          <p:cNvSpPr/>
          <p:nvPr/>
        </p:nvSpPr>
        <p:spPr bwMode="gray">
          <a:xfrm>
            <a:off x="36210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Oval 12"/>
          <p:cNvSpPr/>
          <p:nvPr/>
        </p:nvSpPr>
        <p:spPr bwMode="gray">
          <a:xfrm>
            <a:off x="4230624" y="1161288"/>
            <a:ext cx="377952" cy="283464"/>
          </a:xfrm>
          <a:prstGeom prst="ellipse">
            <a:avLst/>
          </a:prstGeom>
          <a:noFill/>
          <a:ln w="57150">
            <a:solidFill>
              <a:srgbClr val="C1C1C1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591647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146048" y="502920"/>
            <a:ext cx="10204704" cy="566928"/>
          </a:xfrm>
        </p:spPr>
        <p:txBody>
          <a:bodyPr anchor="ctr">
            <a:normAutofit/>
          </a:bodyPr>
          <a:lstStyle>
            <a:lvl1pPr algn="l">
              <a:defRPr sz="2800" b="1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146048" y="1170432"/>
            <a:ext cx="10192512" cy="4114800"/>
          </a:xfrm>
          <a:solidFill>
            <a:schemeClr val="accent6">
              <a:lumMod val="20000"/>
              <a:lumOff val="80000"/>
            </a:schemeClr>
          </a:solidFill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black">
          <a:xfrm>
            <a:off x="1146048" y="5385816"/>
            <a:ext cx="10204704" cy="78638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Oval 7"/>
          <p:cNvSpPr/>
          <p:nvPr/>
        </p:nvSpPr>
        <p:spPr bwMode="gray">
          <a:xfrm>
            <a:off x="621792" y="658368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Oval 8"/>
          <p:cNvSpPr/>
          <p:nvPr/>
        </p:nvSpPr>
        <p:spPr bwMode="gray">
          <a:xfrm>
            <a:off x="621792" y="5440680"/>
            <a:ext cx="377952" cy="283464"/>
          </a:xfrm>
          <a:prstGeom prst="ellipse">
            <a:avLst/>
          </a:prstGeom>
          <a:noFill/>
          <a:ln w="57150">
            <a:solidFill>
              <a:srgbClr val="C1C1C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427966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16" name="Freeform 15"/>
          <p:cNvSpPr/>
          <p:nvPr/>
        </p:nvSpPr>
        <p:spPr bwMode="gray">
          <a:xfrm>
            <a:off x="-1" y="6229431"/>
            <a:ext cx="1822764" cy="20984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7073" h="209846">
                <a:moveTo>
                  <a:pt x="0" y="0"/>
                </a:moveTo>
                <a:lnTo>
                  <a:pt x="1230086" y="21771"/>
                </a:lnTo>
                <a:lnTo>
                  <a:pt x="1367073" y="143886"/>
                </a:lnTo>
                <a:lnTo>
                  <a:pt x="521760" y="146472"/>
                </a:lnTo>
                <a:lnTo>
                  <a:pt x="507856" y="209846"/>
                </a:lnTo>
                <a:lnTo>
                  <a:pt x="1833" y="20833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Freeform 16"/>
          <p:cNvSpPr/>
          <p:nvPr/>
        </p:nvSpPr>
        <p:spPr bwMode="gray">
          <a:xfrm>
            <a:off x="749" y="6469524"/>
            <a:ext cx="1451972" cy="388477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88979" h="388477">
                <a:moveTo>
                  <a:pt x="310" y="697"/>
                </a:moveTo>
                <a:lnTo>
                  <a:pt x="498339" y="0"/>
                </a:lnTo>
                <a:lnTo>
                  <a:pt x="464654" y="104880"/>
                </a:lnTo>
                <a:lnTo>
                  <a:pt x="1028546" y="104448"/>
                </a:lnTo>
                <a:lnTo>
                  <a:pt x="1088979" y="388477"/>
                </a:lnTo>
                <a:lnTo>
                  <a:pt x="1035" y="386331"/>
                </a:lnTo>
                <a:cubicBezTo>
                  <a:pt x="0" y="256993"/>
                  <a:pt x="1345" y="130035"/>
                  <a:pt x="310" y="6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8" name="Freeform 17"/>
          <p:cNvSpPr/>
          <p:nvPr/>
        </p:nvSpPr>
        <p:spPr bwMode="gray">
          <a:xfrm>
            <a:off x="668880" y="6389202"/>
            <a:ext cx="6048469" cy="160684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36352" h="369387">
                <a:moveTo>
                  <a:pt x="48436" y="0"/>
                </a:moveTo>
                <a:lnTo>
                  <a:pt x="4536352" y="26326"/>
                </a:lnTo>
                <a:lnTo>
                  <a:pt x="4472120" y="299405"/>
                </a:lnTo>
                <a:lnTo>
                  <a:pt x="0" y="369388"/>
                </a:lnTo>
                <a:lnTo>
                  <a:pt x="48436" y="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9" name="Freeform 18"/>
          <p:cNvSpPr/>
          <p:nvPr/>
        </p:nvSpPr>
        <p:spPr bwMode="gray">
          <a:xfrm>
            <a:off x="1411361" y="6550388"/>
            <a:ext cx="9519352" cy="318498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48436 w 4536352"/>
              <a:gd name="connsiteY0" fmla="*/ 0 h 369388"/>
              <a:gd name="connsiteX1" fmla="*/ 4536352 w 4536352"/>
              <a:gd name="connsiteY1" fmla="*/ 26326 h 369388"/>
              <a:gd name="connsiteX2" fmla="*/ 4507345 w 4536352"/>
              <a:gd name="connsiteY2" fmla="*/ 341536 h 369388"/>
              <a:gd name="connsiteX3" fmla="*/ 0 w 4536352"/>
              <a:gd name="connsiteY3" fmla="*/ 369388 h 369388"/>
              <a:gd name="connsiteX4" fmla="*/ 48436 w 4536352"/>
              <a:gd name="connsiteY4" fmla="*/ 0 h 369388"/>
              <a:gd name="connsiteX0" fmla="*/ 0 w 4601879"/>
              <a:gd name="connsiteY0" fmla="*/ 52440 h 343062"/>
              <a:gd name="connsiteX1" fmla="*/ 4601879 w 4601879"/>
              <a:gd name="connsiteY1" fmla="*/ 0 h 343062"/>
              <a:gd name="connsiteX2" fmla="*/ 4572872 w 4601879"/>
              <a:gd name="connsiteY2" fmla="*/ 315210 h 343062"/>
              <a:gd name="connsiteX3" fmla="*/ 65527 w 4601879"/>
              <a:gd name="connsiteY3" fmla="*/ 343062 h 343062"/>
              <a:gd name="connsiteX4" fmla="*/ 0 w 4601879"/>
              <a:gd name="connsiteY4" fmla="*/ 52440 h 343062"/>
              <a:gd name="connsiteX0" fmla="*/ 0 w 4563837"/>
              <a:gd name="connsiteY0" fmla="*/ 22845 h 343062"/>
              <a:gd name="connsiteX1" fmla="*/ 4563837 w 4563837"/>
              <a:gd name="connsiteY1" fmla="*/ 0 h 343062"/>
              <a:gd name="connsiteX2" fmla="*/ 4534830 w 4563837"/>
              <a:gd name="connsiteY2" fmla="*/ 315210 h 343062"/>
              <a:gd name="connsiteX3" fmla="*/ 27485 w 4563837"/>
              <a:gd name="connsiteY3" fmla="*/ 343062 h 343062"/>
              <a:gd name="connsiteX4" fmla="*/ 0 w 4563837"/>
              <a:gd name="connsiteY4" fmla="*/ 22845 h 343062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34830 w 4563837"/>
              <a:gd name="connsiteY2" fmla="*/ 315210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3837"/>
              <a:gd name="connsiteY0" fmla="*/ 22845 h 332300"/>
              <a:gd name="connsiteX1" fmla="*/ 4563837 w 4563837"/>
              <a:gd name="connsiteY1" fmla="*/ 0 h 332300"/>
              <a:gd name="connsiteX2" fmla="*/ 4512005 w 4563837"/>
              <a:gd name="connsiteY2" fmla="*/ 328662 h 332300"/>
              <a:gd name="connsiteX3" fmla="*/ 32050 w 4563837"/>
              <a:gd name="connsiteY3" fmla="*/ 332300 h 332300"/>
              <a:gd name="connsiteX4" fmla="*/ 0 w 4563837"/>
              <a:gd name="connsiteY4" fmla="*/ 22845 h 332300"/>
              <a:gd name="connsiteX0" fmla="*/ 0 w 4562315"/>
              <a:gd name="connsiteY0" fmla="*/ 30917 h 340372"/>
              <a:gd name="connsiteX1" fmla="*/ 4562315 w 4562315"/>
              <a:gd name="connsiteY1" fmla="*/ 0 h 340372"/>
              <a:gd name="connsiteX2" fmla="*/ 4512005 w 4562315"/>
              <a:gd name="connsiteY2" fmla="*/ 336734 h 340372"/>
              <a:gd name="connsiteX3" fmla="*/ 32050 w 4562315"/>
              <a:gd name="connsiteY3" fmla="*/ 340372 h 340372"/>
              <a:gd name="connsiteX4" fmla="*/ 0 w 4562315"/>
              <a:gd name="connsiteY4" fmla="*/ 30917 h 34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62315" h="340372">
                <a:moveTo>
                  <a:pt x="0" y="30917"/>
                </a:moveTo>
                <a:lnTo>
                  <a:pt x="4562315" y="0"/>
                </a:lnTo>
                <a:lnTo>
                  <a:pt x="4512005" y="336734"/>
                </a:lnTo>
                <a:lnTo>
                  <a:pt x="32050" y="340372"/>
                </a:lnTo>
                <a:lnTo>
                  <a:pt x="0" y="30917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0" name="Freeform 19"/>
          <p:cNvSpPr/>
          <p:nvPr/>
        </p:nvSpPr>
        <p:spPr bwMode="gray">
          <a:xfrm>
            <a:off x="6673851" y="6324681"/>
            <a:ext cx="1569095" cy="200026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70581" h="323214">
                <a:moveTo>
                  <a:pt x="379208" y="-1"/>
                </a:moveTo>
                <a:lnTo>
                  <a:pt x="4545802" y="53258"/>
                </a:lnTo>
                <a:lnTo>
                  <a:pt x="4670581" y="310948"/>
                </a:lnTo>
                <a:lnTo>
                  <a:pt x="0" y="323214"/>
                </a:lnTo>
                <a:lnTo>
                  <a:pt x="379208" y="-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1" name="Freeform 20"/>
          <p:cNvSpPr/>
          <p:nvPr/>
        </p:nvSpPr>
        <p:spPr bwMode="gray">
          <a:xfrm>
            <a:off x="8224171" y="6353256"/>
            <a:ext cx="3290141" cy="16668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89574" h="269345">
                <a:moveTo>
                  <a:pt x="0" y="-1"/>
                </a:moveTo>
                <a:lnTo>
                  <a:pt x="5289574" y="22476"/>
                </a:lnTo>
                <a:lnTo>
                  <a:pt x="4715043" y="237841"/>
                </a:lnTo>
                <a:lnTo>
                  <a:pt x="90402" y="269345"/>
                </a:lnTo>
                <a:lnTo>
                  <a:pt x="0" y="-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Freeform 21"/>
          <p:cNvSpPr/>
          <p:nvPr/>
        </p:nvSpPr>
        <p:spPr bwMode="gray">
          <a:xfrm>
            <a:off x="11223081" y="6360400"/>
            <a:ext cx="791120" cy="149573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3982" h="241689">
                <a:moveTo>
                  <a:pt x="2696066" y="0"/>
                </a:moveTo>
                <a:lnTo>
                  <a:pt x="5883982" y="7086"/>
                </a:lnTo>
                <a:lnTo>
                  <a:pt x="3066102" y="241689"/>
                </a:lnTo>
                <a:lnTo>
                  <a:pt x="0" y="238564"/>
                </a:lnTo>
                <a:lnTo>
                  <a:pt x="269606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3" name="Freeform 22"/>
          <p:cNvSpPr/>
          <p:nvPr/>
        </p:nvSpPr>
        <p:spPr bwMode="gray">
          <a:xfrm>
            <a:off x="10883358" y="6362781"/>
            <a:ext cx="1307596" cy="495219"/>
          </a:xfrm>
          <a:custGeom>
            <a:avLst/>
            <a:gdLst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71600"/>
              <a:gd name="connsiteY0" fmla="*/ 0 h 206828"/>
              <a:gd name="connsiteX1" fmla="*/ 1230086 w 1371600"/>
              <a:gd name="connsiteY1" fmla="*/ 21771 h 206828"/>
              <a:gd name="connsiteX2" fmla="*/ 1371600 w 1371600"/>
              <a:gd name="connsiteY2" fmla="*/ 119743 h 206828"/>
              <a:gd name="connsiteX3" fmla="*/ 522515 w 1371600"/>
              <a:gd name="connsiteY3" fmla="*/ 130628 h 206828"/>
              <a:gd name="connsiteX4" fmla="*/ 511629 w 1371600"/>
              <a:gd name="connsiteY4" fmla="*/ 206828 h 206828"/>
              <a:gd name="connsiteX5" fmla="*/ 10886 w 1371600"/>
              <a:gd name="connsiteY5" fmla="*/ 206828 h 206828"/>
              <a:gd name="connsiteX6" fmla="*/ 0 w 1371600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2515 w 1367073"/>
              <a:gd name="connsiteY3" fmla="*/ 130628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511629 w 1367073"/>
              <a:gd name="connsiteY4" fmla="*/ 206828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8180 w 1367073"/>
              <a:gd name="connsiteY3" fmla="*/ 135909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02899 w 1367073"/>
              <a:gd name="connsiteY3" fmla="*/ 135155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6828"/>
              <a:gd name="connsiteX1" fmla="*/ 1230086 w 1367073"/>
              <a:gd name="connsiteY1" fmla="*/ 21771 h 206828"/>
              <a:gd name="connsiteX2" fmla="*/ 1367073 w 1367073"/>
              <a:gd name="connsiteY2" fmla="*/ 143886 h 206828"/>
              <a:gd name="connsiteX3" fmla="*/ 521760 w 1367073"/>
              <a:gd name="connsiteY3" fmla="*/ 146472 h 206828"/>
              <a:gd name="connsiteX4" fmla="*/ 430902 w 1367073"/>
              <a:gd name="connsiteY4" fmla="*/ 205319 h 206828"/>
              <a:gd name="connsiteX5" fmla="*/ 10886 w 1367073"/>
              <a:gd name="connsiteY5" fmla="*/ 206828 h 206828"/>
              <a:gd name="connsiteX6" fmla="*/ 0 w 1367073"/>
              <a:gd name="connsiteY6" fmla="*/ 0 h 206828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0886 w 1367073"/>
              <a:gd name="connsiteY5" fmla="*/ 206828 h 209846"/>
              <a:gd name="connsiteX6" fmla="*/ 0 w 1367073"/>
              <a:gd name="connsiteY6" fmla="*/ 0 h 209846"/>
              <a:gd name="connsiteX0" fmla="*/ 0 w 1367073"/>
              <a:gd name="connsiteY0" fmla="*/ 0 h 209846"/>
              <a:gd name="connsiteX1" fmla="*/ 1230086 w 1367073"/>
              <a:gd name="connsiteY1" fmla="*/ 21771 h 209846"/>
              <a:gd name="connsiteX2" fmla="*/ 1367073 w 1367073"/>
              <a:gd name="connsiteY2" fmla="*/ 143886 h 209846"/>
              <a:gd name="connsiteX3" fmla="*/ 521760 w 1367073"/>
              <a:gd name="connsiteY3" fmla="*/ 146472 h 209846"/>
              <a:gd name="connsiteX4" fmla="*/ 507856 w 1367073"/>
              <a:gd name="connsiteY4" fmla="*/ 209846 h 209846"/>
              <a:gd name="connsiteX5" fmla="*/ 1833 w 1367073"/>
              <a:gd name="connsiteY5" fmla="*/ 208337 h 209846"/>
              <a:gd name="connsiteX6" fmla="*/ 0 w 1367073"/>
              <a:gd name="connsiteY6" fmla="*/ 0 h 209846"/>
              <a:gd name="connsiteX0" fmla="*/ 0 w 1367073"/>
              <a:gd name="connsiteY0" fmla="*/ 0 h 385634"/>
              <a:gd name="connsiteX1" fmla="*/ 1230086 w 1367073"/>
              <a:gd name="connsiteY1" fmla="*/ 21771 h 385634"/>
              <a:gd name="connsiteX2" fmla="*/ 1367073 w 1367073"/>
              <a:gd name="connsiteY2" fmla="*/ 143886 h 385634"/>
              <a:gd name="connsiteX3" fmla="*/ 521760 w 1367073"/>
              <a:gd name="connsiteY3" fmla="*/ 146472 h 385634"/>
              <a:gd name="connsiteX4" fmla="*/ 507856 w 1367073"/>
              <a:gd name="connsiteY4" fmla="*/ 209846 h 385634"/>
              <a:gd name="connsiteX5" fmla="*/ 7869 w 1367073"/>
              <a:gd name="connsiteY5" fmla="*/ 385634 h 385634"/>
              <a:gd name="connsiteX6" fmla="*/ 0 w 1367073"/>
              <a:gd name="connsiteY6" fmla="*/ 0 h 385634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521760 w 1367073"/>
              <a:gd name="connsiteY3" fmla="*/ 146472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367073"/>
              <a:gd name="connsiteY0" fmla="*/ 0 h 390161"/>
              <a:gd name="connsiteX1" fmla="*/ 1230086 w 1367073"/>
              <a:gd name="connsiteY1" fmla="*/ 21771 h 390161"/>
              <a:gd name="connsiteX2" fmla="*/ 1367073 w 1367073"/>
              <a:gd name="connsiteY2" fmla="*/ 143886 h 390161"/>
              <a:gd name="connsiteX3" fmla="*/ 1023473 w 1367073"/>
              <a:gd name="connsiteY3" fmla="*/ 113276 h 390161"/>
              <a:gd name="connsiteX4" fmla="*/ 1091050 w 1367073"/>
              <a:gd name="connsiteY4" fmla="*/ 390161 h 390161"/>
              <a:gd name="connsiteX5" fmla="*/ 7869 w 1367073"/>
              <a:gd name="connsiteY5" fmla="*/ 385634 h 390161"/>
              <a:gd name="connsiteX6" fmla="*/ 0 w 1367073"/>
              <a:gd name="connsiteY6" fmla="*/ 0 h 390161"/>
              <a:gd name="connsiteX0" fmla="*/ 0 w 1230086"/>
              <a:gd name="connsiteY0" fmla="*/ 0 h 390161"/>
              <a:gd name="connsiteX1" fmla="*/ 1230086 w 1230086"/>
              <a:gd name="connsiteY1" fmla="*/ 21771 h 390161"/>
              <a:gd name="connsiteX2" fmla="*/ 457200 w 1230086"/>
              <a:gd name="connsiteY2" fmla="*/ 113708 h 390161"/>
              <a:gd name="connsiteX3" fmla="*/ 1023473 w 1230086"/>
              <a:gd name="connsiteY3" fmla="*/ 113276 h 390161"/>
              <a:gd name="connsiteX4" fmla="*/ 1091050 w 1230086"/>
              <a:gd name="connsiteY4" fmla="*/ 390161 h 390161"/>
              <a:gd name="connsiteX5" fmla="*/ 7869 w 1230086"/>
              <a:gd name="connsiteY5" fmla="*/ 385634 h 390161"/>
              <a:gd name="connsiteX6" fmla="*/ 0 w 1230086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23473 w 1091050"/>
              <a:gd name="connsiteY3" fmla="*/ 113276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57200 w 1091050"/>
              <a:gd name="connsiteY2" fmla="*/ 113708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2791 w 1091050"/>
              <a:gd name="connsiteY1" fmla="*/ 11209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7869 w 1091050"/>
              <a:gd name="connsiteY5" fmla="*/ 385634 h 390161"/>
              <a:gd name="connsiteX6" fmla="*/ 0 w 1091050"/>
              <a:gd name="connsiteY6" fmla="*/ 0 h 390161"/>
              <a:gd name="connsiteX0" fmla="*/ 0 w 1091050"/>
              <a:gd name="connsiteY0" fmla="*/ 0 h 390161"/>
              <a:gd name="connsiteX1" fmla="*/ 500410 w 1091050"/>
              <a:gd name="connsiteY1" fmla="*/ 1684 h 390161"/>
              <a:gd name="connsiteX2" fmla="*/ 466725 w 1091050"/>
              <a:gd name="connsiteY2" fmla="*/ 106564 h 390161"/>
              <a:gd name="connsiteX3" fmla="*/ 1030617 w 1091050"/>
              <a:gd name="connsiteY3" fmla="*/ 106132 h 390161"/>
              <a:gd name="connsiteX4" fmla="*/ 1091050 w 1091050"/>
              <a:gd name="connsiteY4" fmla="*/ 390161 h 390161"/>
              <a:gd name="connsiteX5" fmla="*/ 3106 w 1091050"/>
              <a:gd name="connsiteY5" fmla="*/ 388015 h 390161"/>
              <a:gd name="connsiteX6" fmla="*/ 0 w 1091050"/>
              <a:gd name="connsiteY6" fmla="*/ 0 h 390161"/>
              <a:gd name="connsiteX0" fmla="*/ 2692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2692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464654 w 1088979"/>
              <a:gd name="connsiteY2" fmla="*/ 104880 h 388477"/>
              <a:gd name="connsiteX3" fmla="*/ 1028546 w 1088979"/>
              <a:gd name="connsiteY3" fmla="*/ 104448 h 388477"/>
              <a:gd name="connsiteX4" fmla="*/ 1088979 w 1088979"/>
              <a:gd name="connsiteY4" fmla="*/ 388477 h 388477"/>
              <a:gd name="connsiteX5" fmla="*/ 1035 w 1088979"/>
              <a:gd name="connsiteY5" fmla="*/ 386331 h 388477"/>
              <a:gd name="connsiteX6" fmla="*/ 310 w 1088979"/>
              <a:gd name="connsiteY6" fmla="*/ 697 h 388477"/>
              <a:gd name="connsiteX0" fmla="*/ 310 w 1088979"/>
              <a:gd name="connsiteY0" fmla="*/ 697 h 388477"/>
              <a:gd name="connsiteX1" fmla="*/ 498339 w 1088979"/>
              <a:gd name="connsiteY1" fmla="*/ 0 h 388477"/>
              <a:gd name="connsiteX2" fmla="*/ 1028546 w 1088979"/>
              <a:gd name="connsiteY2" fmla="*/ 104448 h 388477"/>
              <a:gd name="connsiteX3" fmla="*/ 1088979 w 1088979"/>
              <a:gd name="connsiteY3" fmla="*/ 388477 h 388477"/>
              <a:gd name="connsiteX4" fmla="*/ 1035 w 1088979"/>
              <a:gd name="connsiteY4" fmla="*/ 386331 h 388477"/>
              <a:gd name="connsiteX5" fmla="*/ 310 w 1088979"/>
              <a:gd name="connsiteY5" fmla="*/ 697 h 388477"/>
              <a:gd name="connsiteX0" fmla="*/ 310 w 1088979"/>
              <a:gd name="connsiteY0" fmla="*/ 0 h 387780"/>
              <a:gd name="connsiteX1" fmla="*/ 1028546 w 1088979"/>
              <a:gd name="connsiteY1" fmla="*/ 103751 h 387780"/>
              <a:gd name="connsiteX2" fmla="*/ 1088979 w 1088979"/>
              <a:gd name="connsiteY2" fmla="*/ 387780 h 387780"/>
              <a:gd name="connsiteX3" fmla="*/ 1035 w 1088979"/>
              <a:gd name="connsiteY3" fmla="*/ 385634 h 387780"/>
              <a:gd name="connsiteX4" fmla="*/ 310 w 1088979"/>
              <a:gd name="connsiteY4" fmla="*/ 0 h 387780"/>
              <a:gd name="connsiteX0" fmla="*/ 49471 w 1088979"/>
              <a:gd name="connsiteY0" fmla="*/ 0 h 393431"/>
              <a:gd name="connsiteX1" fmla="*/ 1028546 w 1088979"/>
              <a:gd name="connsiteY1" fmla="*/ 109402 h 393431"/>
              <a:gd name="connsiteX2" fmla="*/ 1088979 w 1088979"/>
              <a:gd name="connsiteY2" fmla="*/ 393431 h 393431"/>
              <a:gd name="connsiteX3" fmla="*/ 1035 w 1088979"/>
              <a:gd name="connsiteY3" fmla="*/ 391285 h 393431"/>
              <a:gd name="connsiteX4" fmla="*/ 49471 w 1088979"/>
              <a:gd name="connsiteY4" fmla="*/ 0 h 393431"/>
              <a:gd name="connsiteX0" fmla="*/ 48436 w 1087944"/>
              <a:gd name="connsiteY0" fmla="*/ 0 h 393431"/>
              <a:gd name="connsiteX1" fmla="*/ 1027511 w 1087944"/>
              <a:gd name="connsiteY1" fmla="*/ 109402 h 393431"/>
              <a:gd name="connsiteX2" fmla="*/ 1087944 w 1087944"/>
              <a:gd name="connsiteY2" fmla="*/ 393431 h 393431"/>
              <a:gd name="connsiteX3" fmla="*/ 0 w 1087944"/>
              <a:gd name="connsiteY3" fmla="*/ 391285 h 393431"/>
              <a:gd name="connsiteX4" fmla="*/ 48436 w 1087944"/>
              <a:gd name="connsiteY4" fmla="*/ 0 h 393431"/>
              <a:gd name="connsiteX0" fmla="*/ 48436 w 4472120"/>
              <a:gd name="connsiteY0" fmla="*/ 0 h 391284"/>
              <a:gd name="connsiteX1" fmla="*/ 1027511 w 4472120"/>
              <a:gd name="connsiteY1" fmla="*/ 109402 h 391284"/>
              <a:gd name="connsiteX2" fmla="*/ 4472120 w 4472120"/>
              <a:gd name="connsiteY2" fmla="*/ 321302 h 391284"/>
              <a:gd name="connsiteX3" fmla="*/ 0 w 4472120"/>
              <a:gd name="connsiteY3" fmla="*/ 391285 h 391284"/>
              <a:gd name="connsiteX4" fmla="*/ 48436 w 4472120"/>
              <a:gd name="connsiteY4" fmla="*/ 0 h 391284"/>
              <a:gd name="connsiteX0" fmla="*/ 48436 w 4550640"/>
              <a:gd name="connsiteY0" fmla="*/ 0 h 391284"/>
              <a:gd name="connsiteX1" fmla="*/ 4550640 w 4550640"/>
              <a:gd name="connsiteY1" fmla="*/ 37273 h 391284"/>
              <a:gd name="connsiteX2" fmla="*/ 4472120 w 4550640"/>
              <a:gd name="connsiteY2" fmla="*/ 321302 h 391284"/>
              <a:gd name="connsiteX3" fmla="*/ 0 w 4550640"/>
              <a:gd name="connsiteY3" fmla="*/ 391285 h 391284"/>
              <a:gd name="connsiteX4" fmla="*/ 48436 w 4550640"/>
              <a:gd name="connsiteY4" fmla="*/ 0 h 391284"/>
              <a:gd name="connsiteX0" fmla="*/ 48436 w 4562546"/>
              <a:gd name="connsiteY0" fmla="*/ 0 h 391284"/>
              <a:gd name="connsiteX1" fmla="*/ 4562546 w 4562546"/>
              <a:gd name="connsiteY1" fmla="*/ 119386 h 391284"/>
              <a:gd name="connsiteX2" fmla="*/ 4472120 w 4562546"/>
              <a:gd name="connsiteY2" fmla="*/ 321302 h 391284"/>
              <a:gd name="connsiteX3" fmla="*/ 0 w 4562546"/>
              <a:gd name="connsiteY3" fmla="*/ 391285 h 391284"/>
              <a:gd name="connsiteX4" fmla="*/ 48436 w 4562546"/>
              <a:gd name="connsiteY4" fmla="*/ 0 h 391284"/>
              <a:gd name="connsiteX0" fmla="*/ 48436 w 4536352"/>
              <a:gd name="connsiteY0" fmla="*/ 0 h 391284"/>
              <a:gd name="connsiteX1" fmla="*/ 4536352 w 4536352"/>
              <a:gd name="connsiteY1" fmla="*/ 48223 h 391284"/>
              <a:gd name="connsiteX2" fmla="*/ 4472120 w 4536352"/>
              <a:gd name="connsiteY2" fmla="*/ 321302 h 391284"/>
              <a:gd name="connsiteX3" fmla="*/ 0 w 4536352"/>
              <a:gd name="connsiteY3" fmla="*/ 391285 h 391284"/>
              <a:gd name="connsiteX4" fmla="*/ 48436 w 4536352"/>
              <a:gd name="connsiteY4" fmla="*/ 0 h 391284"/>
              <a:gd name="connsiteX0" fmla="*/ 55580 w 4536352"/>
              <a:gd name="connsiteY0" fmla="*/ 0 h 363914"/>
              <a:gd name="connsiteX1" fmla="*/ 4536352 w 4536352"/>
              <a:gd name="connsiteY1" fmla="*/ 20853 h 363914"/>
              <a:gd name="connsiteX2" fmla="*/ 4472120 w 4536352"/>
              <a:gd name="connsiteY2" fmla="*/ 293932 h 363914"/>
              <a:gd name="connsiteX3" fmla="*/ 0 w 4536352"/>
              <a:gd name="connsiteY3" fmla="*/ 363915 h 363914"/>
              <a:gd name="connsiteX4" fmla="*/ 55580 w 4536352"/>
              <a:gd name="connsiteY4" fmla="*/ 0 h 363914"/>
              <a:gd name="connsiteX0" fmla="*/ 131780 w 4536352"/>
              <a:gd name="connsiteY0" fmla="*/ 154319 h 343061"/>
              <a:gd name="connsiteX1" fmla="*/ 4536352 w 4536352"/>
              <a:gd name="connsiteY1" fmla="*/ 0 h 343061"/>
              <a:gd name="connsiteX2" fmla="*/ 4472120 w 4536352"/>
              <a:gd name="connsiteY2" fmla="*/ 273079 h 343061"/>
              <a:gd name="connsiteX3" fmla="*/ 0 w 4536352"/>
              <a:gd name="connsiteY3" fmla="*/ 343062 h 343061"/>
              <a:gd name="connsiteX4" fmla="*/ 131780 w 4536352"/>
              <a:gd name="connsiteY4" fmla="*/ 154319 h 343061"/>
              <a:gd name="connsiteX0" fmla="*/ 48436 w 4536352"/>
              <a:gd name="connsiteY0" fmla="*/ 0 h 369387"/>
              <a:gd name="connsiteX1" fmla="*/ 4536352 w 4536352"/>
              <a:gd name="connsiteY1" fmla="*/ 26326 h 369387"/>
              <a:gd name="connsiteX2" fmla="*/ 4472120 w 4536352"/>
              <a:gd name="connsiteY2" fmla="*/ 299405 h 369387"/>
              <a:gd name="connsiteX3" fmla="*/ 0 w 4536352"/>
              <a:gd name="connsiteY3" fmla="*/ 369388 h 369387"/>
              <a:gd name="connsiteX4" fmla="*/ 48436 w 4536352"/>
              <a:gd name="connsiteY4" fmla="*/ 0 h 369387"/>
              <a:gd name="connsiteX0" fmla="*/ 142941 w 4630857"/>
              <a:gd name="connsiteY0" fmla="*/ 0 h 353997"/>
              <a:gd name="connsiteX1" fmla="*/ 4630857 w 4630857"/>
              <a:gd name="connsiteY1" fmla="*/ 26326 h 353997"/>
              <a:gd name="connsiteX2" fmla="*/ 4566625 w 4630857"/>
              <a:gd name="connsiteY2" fmla="*/ 299405 h 353997"/>
              <a:gd name="connsiteX3" fmla="*/ 0 w 4630857"/>
              <a:gd name="connsiteY3" fmla="*/ 353997 h 353997"/>
              <a:gd name="connsiteX4" fmla="*/ 142941 w 4630857"/>
              <a:gd name="connsiteY4" fmla="*/ 0 h 353997"/>
              <a:gd name="connsiteX0" fmla="*/ 379208 w 4630857"/>
              <a:gd name="connsiteY0" fmla="*/ 4456 h 327671"/>
              <a:gd name="connsiteX1" fmla="*/ 4630857 w 4630857"/>
              <a:gd name="connsiteY1" fmla="*/ 0 h 327671"/>
              <a:gd name="connsiteX2" fmla="*/ 4566625 w 4630857"/>
              <a:gd name="connsiteY2" fmla="*/ 273079 h 327671"/>
              <a:gd name="connsiteX3" fmla="*/ 0 w 4630857"/>
              <a:gd name="connsiteY3" fmla="*/ 327671 h 327671"/>
              <a:gd name="connsiteX4" fmla="*/ 379208 w 4630857"/>
              <a:gd name="connsiteY4" fmla="*/ 4456 h 327671"/>
              <a:gd name="connsiteX0" fmla="*/ 379208 w 4670581"/>
              <a:gd name="connsiteY0" fmla="*/ 4456 h 327671"/>
              <a:gd name="connsiteX1" fmla="*/ 4630857 w 4670581"/>
              <a:gd name="connsiteY1" fmla="*/ 0 h 327671"/>
              <a:gd name="connsiteX2" fmla="*/ 4670581 w 4670581"/>
              <a:gd name="connsiteY2" fmla="*/ 315405 h 327671"/>
              <a:gd name="connsiteX3" fmla="*/ 0 w 4670581"/>
              <a:gd name="connsiteY3" fmla="*/ 327671 h 327671"/>
              <a:gd name="connsiteX4" fmla="*/ 379208 w 4670581"/>
              <a:gd name="connsiteY4" fmla="*/ 4456 h 327671"/>
              <a:gd name="connsiteX0" fmla="*/ 379208 w 4670581"/>
              <a:gd name="connsiteY0" fmla="*/ -1 h 323214"/>
              <a:gd name="connsiteX1" fmla="*/ 4545802 w 4670581"/>
              <a:gd name="connsiteY1" fmla="*/ 53258 h 323214"/>
              <a:gd name="connsiteX2" fmla="*/ 4670581 w 4670581"/>
              <a:gd name="connsiteY2" fmla="*/ 310948 h 323214"/>
              <a:gd name="connsiteX3" fmla="*/ 0 w 4670581"/>
              <a:gd name="connsiteY3" fmla="*/ 323214 h 323214"/>
              <a:gd name="connsiteX4" fmla="*/ 379208 w 4670581"/>
              <a:gd name="connsiteY4" fmla="*/ -1 h 323214"/>
              <a:gd name="connsiteX0" fmla="*/ 0 w 4745669"/>
              <a:gd name="connsiteY0" fmla="*/ 4456 h 269955"/>
              <a:gd name="connsiteX1" fmla="*/ 4620890 w 4745669"/>
              <a:gd name="connsiteY1" fmla="*/ -1 h 269955"/>
              <a:gd name="connsiteX2" fmla="*/ 4745669 w 4745669"/>
              <a:gd name="connsiteY2" fmla="*/ 257689 h 269955"/>
              <a:gd name="connsiteX3" fmla="*/ 75088 w 4745669"/>
              <a:gd name="connsiteY3" fmla="*/ 269955 h 269955"/>
              <a:gd name="connsiteX4" fmla="*/ 0 w 4745669"/>
              <a:gd name="connsiteY4" fmla="*/ 4456 h 269955"/>
              <a:gd name="connsiteX0" fmla="*/ 0 w 4745669"/>
              <a:gd name="connsiteY0" fmla="*/ 4458 h 273804"/>
              <a:gd name="connsiteX1" fmla="*/ 4620890 w 4745669"/>
              <a:gd name="connsiteY1" fmla="*/ 1 h 273804"/>
              <a:gd name="connsiteX2" fmla="*/ 4745669 w 4745669"/>
              <a:gd name="connsiteY2" fmla="*/ 257691 h 273804"/>
              <a:gd name="connsiteX3" fmla="*/ 90402 w 4745669"/>
              <a:gd name="connsiteY3" fmla="*/ 273804 h 273804"/>
              <a:gd name="connsiteX4" fmla="*/ 0 w 4745669"/>
              <a:gd name="connsiteY4" fmla="*/ 4458 h 273804"/>
              <a:gd name="connsiteX0" fmla="*/ 0 w 4715043"/>
              <a:gd name="connsiteY0" fmla="*/ 4456 h 273802"/>
              <a:gd name="connsiteX1" fmla="*/ 4620890 w 4715043"/>
              <a:gd name="connsiteY1" fmla="*/ -1 h 273802"/>
              <a:gd name="connsiteX2" fmla="*/ 4715043 w 4715043"/>
              <a:gd name="connsiteY2" fmla="*/ 242298 h 273802"/>
              <a:gd name="connsiteX3" fmla="*/ 90402 w 4715043"/>
              <a:gd name="connsiteY3" fmla="*/ 273802 h 273802"/>
              <a:gd name="connsiteX4" fmla="*/ 0 w 4715043"/>
              <a:gd name="connsiteY4" fmla="*/ 4456 h 273802"/>
              <a:gd name="connsiteX0" fmla="*/ 0 w 5289574"/>
              <a:gd name="connsiteY0" fmla="*/ -1 h 269345"/>
              <a:gd name="connsiteX1" fmla="*/ 5289574 w 5289574"/>
              <a:gd name="connsiteY1" fmla="*/ 22476 h 269345"/>
              <a:gd name="connsiteX2" fmla="*/ 4715043 w 5289574"/>
              <a:gd name="connsiteY2" fmla="*/ 237841 h 269345"/>
              <a:gd name="connsiteX3" fmla="*/ 90402 w 5289574"/>
              <a:gd name="connsiteY3" fmla="*/ 269345 h 269345"/>
              <a:gd name="connsiteX4" fmla="*/ 0 w 5289574"/>
              <a:gd name="connsiteY4" fmla="*/ -1 h 269345"/>
              <a:gd name="connsiteX0" fmla="*/ 0 w 7532923"/>
              <a:gd name="connsiteY0" fmla="*/ 1 h 269347"/>
              <a:gd name="connsiteX1" fmla="*/ 7532923 w 7532923"/>
              <a:gd name="connsiteY1" fmla="*/ 3240 h 269347"/>
              <a:gd name="connsiteX2" fmla="*/ 4715043 w 7532923"/>
              <a:gd name="connsiteY2" fmla="*/ 237843 h 269347"/>
              <a:gd name="connsiteX3" fmla="*/ 90402 w 7532923"/>
              <a:gd name="connsiteY3" fmla="*/ 269347 h 269347"/>
              <a:gd name="connsiteX4" fmla="*/ 0 w 7532923"/>
              <a:gd name="connsiteY4" fmla="*/ 1 h 269347"/>
              <a:gd name="connsiteX0" fmla="*/ 4254606 w 7442522"/>
              <a:gd name="connsiteY0" fmla="*/ 0 h 273193"/>
              <a:gd name="connsiteX1" fmla="*/ 7442522 w 7442522"/>
              <a:gd name="connsiteY1" fmla="*/ 7086 h 273193"/>
              <a:gd name="connsiteX2" fmla="*/ 4624642 w 7442522"/>
              <a:gd name="connsiteY2" fmla="*/ 241689 h 273193"/>
              <a:gd name="connsiteX3" fmla="*/ 1 w 7442522"/>
              <a:gd name="connsiteY3" fmla="*/ 273193 h 273193"/>
              <a:gd name="connsiteX4" fmla="*/ 4254606 w 7442522"/>
              <a:gd name="connsiteY4" fmla="*/ 0 h 273193"/>
              <a:gd name="connsiteX0" fmla="*/ 2696066 w 5883982"/>
              <a:gd name="connsiteY0" fmla="*/ 0 h 241689"/>
              <a:gd name="connsiteX1" fmla="*/ 5883982 w 5883982"/>
              <a:gd name="connsiteY1" fmla="*/ 7086 h 241689"/>
              <a:gd name="connsiteX2" fmla="*/ 3066102 w 5883982"/>
              <a:gd name="connsiteY2" fmla="*/ 241689 h 241689"/>
              <a:gd name="connsiteX3" fmla="*/ 0 w 5883982"/>
              <a:gd name="connsiteY3" fmla="*/ 238564 h 241689"/>
              <a:gd name="connsiteX4" fmla="*/ 2696066 w 5883982"/>
              <a:gd name="connsiteY4" fmla="*/ 0 h 241689"/>
              <a:gd name="connsiteX0" fmla="*/ 783321 w 5883982"/>
              <a:gd name="connsiteY0" fmla="*/ 0 h 238076"/>
              <a:gd name="connsiteX1" fmla="*/ 5883982 w 5883982"/>
              <a:gd name="connsiteY1" fmla="*/ 3473 h 238076"/>
              <a:gd name="connsiteX2" fmla="*/ 3066102 w 5883982"/>
              <a:gd name="connsiteY2" fmla="*/ 238076 h 238076"/>
              <a:gd name="connsiteX3" fmla="*/ 0 w 5883982"/>
              <a:gd name="connsiteY3" fmla="*/ 234951 h 238076"/>
              <a:gd name="connsiteX4" fmla="*/ 783321 w 5883982"/>
              <a:gd name="connsiteY4" fmla="*/ 0 h 238076"/>
              <a:gd name="connsiteX0" fmla="*/ 736088 w 5836749"/>
              <a:gd name="connsiteY0" fmla="*/ 0 h 238076"/>
              <a:gd name="connsiteX1" fmla="*/ 5836749 w 5836749"/>
              <a:gd name="connsiteY1" fmla="*/ 3473 h 238076"/>
              <a:gd name="connsiteX2" fmla="*/ 3018869 w 5836749"/>
              <a:gd name="connsiteY2" fmla="*/ 238076 h 238076"/>
              <a:gd name="connsiteX3" fmla="*/ 0 w 5836749"/>
              <a:gd name="connsiteY3" fmla="*/ 234951 h 238076"/>
              <a:gd name="connsiteX4" fmla="*/ 736088 w 5836749"/>
              <a:gd name="connsiteY4" fmla="*/ 0 h 238076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9725290 w 9725290"/>
              <a:gd name="connsiteY2" fmla="*/ 234464 h 234951"/>
              <a:gd name="connsiteX3" fmla="*/ 0 w 9725290"/>
              <a:gd name="connsiteY3" fmla="*/ 234951 h 234951"/>
              <a:gd name="connsiteX4" fmla="*/ 736088 w 9725290"/>
              <a:gd name="connsiteY4" fmla="*/ 0 h 234951"/>
              <a:gd name="connsiteX0" fmla="*/ 736088 w 9725290"/>
              <a:gd name="connsiteY0" fmla="*/ 0 h 234951"/>
              <a:gd name="connsiteX1" fmla="*/ 5836749 w 9725290"/>
              <a:gd name="connsiteY1" fmla="*/ 3473 h 234951"/>
              <a:gd name="connsiteX2" fmla="*/ 7111899 w 9725290"/>
              <a:gd name="connsiteY2" fmla="*/ 75858 h 234951"/>
              <a:gd name="connsiteX3" fmla="*/ 9725290 w 9725290"/>
              <a:gd name="connsiteY3" fmla="*/ 234464 h 234951"/>
              <a:gd name="connsiteX4" fmla="*/ 0 w 9725290"/>
              <a:gd name="connsiteY4" fmla="*/ 234951 h 234951"/>
              <a:gd name="connsiteX5" fmla="*/ 736088 w 9725290"/>
              <a:gd name="connsiteY5" fmla="*/ 0 h 234951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709463 w 9725290"/>
              <a:gd name="connsiteY2" fmla="*/ 0 h 368609"/>
              <a:gd name="connsiteX3" fmla="*/ 9725290 w 9725290"/>
              <a:gd name="connsiteY3" fmla="*/ 368122 h 368609"/>
              <a:gd name="connsiteX4" fmla="*/ 0 w 9725290"/>
              <a:gd name="connsiteY4" fmla="*/ 368609 h 368609"/>
              <a:gd name="connsiteX5" fmla="*/ 736088 w 9725290"/>
              <a:gd name="connsiteY5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7843941 w 9725290"/>
              <a:gd name="connsiteY2" fmla="*/ 63216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836749 w 9725290"/>
              <a:gd name="connsiteY1" fmla="*/ 137131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  <a:gd name="connsiteX0" fmla="*/ 736088 w 9725290"/>
              <a:gd name="connsiteY0" fmla="*/ 133658 h 368609"/>
              <a:gd name="connsiteX1" fmla="*/ 5718680 w 9725290"/>
              <a:gd name="connsiteY1" fmla="*/ 135325 h 368609"/>
              <a:gd name="connsiteX2" fmla="*/ 9071878 w 9725290"/>
              <a:gd name="connsiteY2" fmla="*/ 1807 h 368609"/>
              <a:gd name="connsiteX3" fmla="*/ 9709463 w 9725290"/>
              <a:gd name="connsiteY3" fmla="*/ 0 h 368609"/>
              <a:gd name="connsiteX4" fmla="*/ 9725290 w 9725290"/>
              <a:gd name="connsiteY4" fmla="*/ 368122 h 368609"/>
              <a:gd name="connsiteX5" fmla="*/ 0 w 9725290"/>
              <a:gd name="connsiteY5" fmla="*/ 368609 h 368609"/>
              <a:gd name="connsiteX6" fmla="*/ 736088 w 9725290"/>
              <a:gd name="connsiteY6" fmla="*/ 133658 h 368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725290" h="368609">
                <a:moveTo>
                  <a:pt x="736088" y="133658"/>
                </a:moveTo>
                <a:lnTo>
                  <a:pt x="5718680" y="135325"/>
                </a:lnTo>
                <a:lnTo>
                  <a:pt x="9071878" y="1807"/>
                </a:lnTo>
                <a:lnTo>
                  <a:pt x="9709463" y="0"/>
                </a:lnTo>
                <a:lnTo>
                  <a:pt x="9725290" y="368122"/>
                </a:lnTo>
                <a:lnTo>
                  <a:pt x="0" y="368609"/>
                </a:lnTo>
                <a:lnTo>
                  <a:pt x="736088" y="13365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97536" y="6583680"/>
            <a:ext cx="284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BF304F0E-1CB8-4F60-B2AE-87FF18F30E3F}" type="datetimeFigureOut">
              <a:rPr lang="ko-KR" altLang="en-US" smtClean="0"/>
              <a:t>2022-03-02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3560064" y="6583680"/>
            <a:ext cx="6705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11070336" y="6583680"/>
            <a:ext cx="609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97059E8-84BF-4C6E-AB79-2A5962160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414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Clr>
          <a:schemeClr val="tx2"/>
        </a:buClr>
        <a:buSzPct val="90000"/>
        <a:buFont typeface="Wingdings 3" pitchFamily="18" charset="2"/>
        <a:buChar char="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Clr>
          <a:schemeClr val="accent2"/>
        </a:buClr>
        <a:buSzPct val="90000"/>
        <a:buFont typeface="Wingdings 3" pitchFamily="18" charset="2"/>
        <a:buChar char="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Clr>
          <a:schemeClr val="accent3"/>
        </a:buClr>
        <a:buSzPct val="90000"/>
        <a:buFont typeface="Wingdings 3" pitchFamily="18" charset="2"/>
        <a:buChar char="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Clr>
          <a:schemeClr val="accent4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Clr>
          <a:schemeClr val="accent5"/>
        </a:buClr>
        <a:buSzPct val="90000"/>
        <a:buFont typeface="Wingdings 3" pitchFamily="18" charset="2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2276DC-B691-4D5A-9A46-71B741EA80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Game Programming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9AE6F8-CD35-4857-AC07-B60C839F34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1 </a:t>
            </a:r>
            <a:r>
              <a:rPr lang="ko-KR" altLang="en-US" dirty="0"/>
              <a:t>주차 </a:t>
            </a:r>
            <a:r>
              <a:rPr lang="en-US" altLang="ko-KR" dirty="0"/>
              <a:t>– </a:t>
            </a:r>
            <a:r>
              <a:rPr lang="ko-KR" altLang="en-US" dirty="0"/>
              <a:t>게임 엔진과 사용 언어의 이해</a:t>
            </a:r>
          </a:p>
        </p:txBody>
      </p:sp>
    </p:spTree>
    <p:extLst>
      <p:ext uri="{BB962C8B-B14F-4D97-AF65-F5344CB8AC3E}">
        <p14:creationId xmlns:p14="http://schemas.microsoft.com/office/powerpoint/2010/main" val="2388027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</a:t>
            </a:r>
            <a:endParaRPr lang="ko-KR" altLang="en-US" dirty="0"/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07D96BF2-098D-4C3C-ACCB-EC626F69598A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09600" y="1527175"/>
          <a:ext cx="10972800" cy="4598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19599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클래스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객체를 만들어 낼 수 있는 틀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보통 따로 </a:t>
            </a:r>
            <a:r>
              <a:rPr lang="en-US" altLang="ko-KR" dirty="0"/>
              <a:t>cs</a:t>
            </a:r>
            <a:r>
              <a:rPr lang="ko-KR" altLang="en-US" dirty="0"/>
              <a:t>파일을 만들어 관리한다</a:t>
            </a:r>
            <a:r>
              <a:rPr lang="en-US" altLang="ko-KR" dirty="0"/>
              <a:t>.</a:t>
            </a:r>
            <a:br>
              <a:rPr lang="en-US" altLang="ko-KR" dirty="0"/>
            </a:br>
            <a:endParaRPr lang="en-US" altLang="ko-KR" dirty="0"/>
          </a:p>
          <a:p>
            <a:r>
              <a:rPr lang="ko-KR" altLang="en-US" b="1" i="0" dirty="0">
                <a:solidFill>
                  <a:srgbClr val="202124"/>
                </a:solidFill>
                <a:effectLst/>
                <a:latin typeface="Apple SD Gothic Neo"/>
              </a:rPr>
              <a:t>인스턴스 변수</a:t>
            </a:r>
            <a:r>
              <a:rPr lang="en-US" altLang="ko-KR" b="0" i="0" dirty="0">
                <a:solidFill>
                  <a:srgbClr val="202124"/>
                </a:solidFill>
                <a:effectLst/>
                <a:latin typeface="Apple SD Gothic Neo"/>
              </a:rPr>
              <a:t>(</a:t>
            </a:r>
            <a:r>
              <a:rPr lang="en-US" altLang="ko-KR" b="1" i="0" dirty="0">
                <a:solidFill>
                  <a:srgbClr val="202124"/>
                </a:solidFill>
                <a:effectLst/>
                <a:latin typeface="Apple SD Gothic Neo"/>
              </a:rPr>
              <a:t>instance</a:t>
            </a:r>
            <a:r>
              <a:rPr lang="ko-KR" altLang="en-US" b="0" i="0" dirty="0">
                <a:solidFill>
                  <a:srgbClr val="202124"/>
                </a:solidFill>
                <a:effectLst/>
                <a:latin typeface="Apple SD Gothic Neo"/>
              </a:rPr>
              <a:t> </a:t>
            </a:r>
            <a:r>
              <a:rPr lang="en-US" altLang="ko-KR" b="0" i="0" dirty="0">
                <a:solidFill>
                  <a:srgbClr val="202124"/>
                </a:solidFill>
                <a:effectLst/>
                <a:latin typeface="Apple SD Gothic Neo"/>
              </a:rPr>
              <a:t>variable)</a:t>
            </a:r>
            <a:br>
              <a:rPr lang="en-US" altLang="ko-KR" dirty="0">
                <a:solidFill>
                  <a:srgbClr val="202124"/>
                </a:solidFill>
                <a:latin typeface="Apple SD Gothic Neo"/>
              </a:rPr>
            </a:br>
            <a:r>
              <a:rPr lang="en-US" altLang="ko-KR" dirty="0">
                <a:solidFill>
                  <a:srgbClr val="202124"/>
                </a:solidFill>
                <a:latin typeface="Apple SD Gothic Neo"/>
              </a:rPr>
              <a:t>=</a:t>
            </a:r>
            <a:r>
              <a:rPr lang="ko-KR" altLang="en-US" b="0" i="0" dirty="0">
                <a:solidFill>
                  <a:srgbClr val="202124"/>
                </a:solidFill>
                <a:effectLst/>
                <a:latin typeface="Apple SD Gothic Neo"/>
              </a:rPr>
              <a:t> 클래스</a:t>
            </a:r>
            <a:r>
              <a:rPr lang="en-US" altLang="ko-KR" b="0" i="0" dirty="0">
                <a:solidFill>
                  <a:srgbClr val="202124"/>
                </a:solidFill>
                <a:effectLst/>
                <a:latin typeface="Apple SD Gothic Neo"/>
              </a:rPr>
              <a:t>(</a:t>
            </a:r>
            <a:r>
              <a:rPr lang="ko-KR" altLang="en-US" b="0" i="0" dirty="0">
                <a:solidFill>
                  <a:srgbClr val="202124"/>
                </a:solidFill>
                <a:effectLst/>
                <a:latin typeface="Apple SD Gothic Neo"/>
              </a:rPr>
              <a:t>예</a:t>
            </a:r>
            <a:r>
              <a:rPr lang="en-US" altLang="ko-KR" b="0" i="0" dirty="0">
                <a:solidFill>
                  <a:srgbClr val="202124"/>
                </a:solidFill>
                <a:effectLst/>
                <a:latin typeface="Apple SD Gothic Neo"/>
              </a:rPr>
              <a:t>: </a:t>
            </a:r>
            <a:r>
              <a:rPr lang="ko-KR" altLang="en-US" b="0" i="0" dirty="0">
                <a:solidFill>
                  <a:srgbClr val="202124"/>
                </a:solidFill>
                <a:effectLst/>
                <a:latin typeface="Apple SD Gothic Neo"/>
              </a:rPr>
              <a:t>멤버 </a:t>
            </a:r>
            <a:r>
              <a:rPr lang="ko-KR" altLang="en-US" b="1" i="0" dirty="0">
                <a:solidFill>
                  <a:srgbClr val="202124"/>
                </a:solidFill>
                <a:effectLst/>
                <a:latin typeface="Apple SD Gothic Neo"/>
              </a:rPr>
              <a:t>변수</a:t>
            </a:r>
            <a:r>
              <a:rPr lang="en-US" altLang="ko-KR" b="0" i="0" dirty="0">
                <a:solidFill>
                  <a:srgbClr val="202124"/>
                </a:solidFill>
                <a:effectLst/>
                <a:latin typeface="Apple SD Gothic Neo"/>
              </a:rPr>
              <a:t>)</a:t>
            </a:r>
            <a:r>
              <a:rPr lang="ko-KR" altLang="en-US" b="0" i="0" dirty="0">
                <a:solidFill>
                  <a:srgbClr val="202124"/>
                </a:solidFill>
                <a:effectLst/>
                <a:latin typeface="Apple SD Gothic Neo"/>
              </a:rPr>
              <a:t>에 정의된 </a:t>
            </a:r>
            <a:r>
              <a:rPr lang="ko-KR" altLang="en-US" b="1" i="0" dirty="0">
                <a:solidFill>
                  <a:srgbClr val="202124"/>
                </a:solidFill>
                <a:effectLst/>
                <a:latin typeface="Apple SD Gothic Neo"/>
              </a:rPr>
              <a:t>변수</a:t>
            </a:r>
            <a:endParaRPr lang="en-US" altLang="ko-KR" b="1" i="0" dirty="0">
              <a:solidFill>
                <a:srgbClr val="202124"/>
              </a:solidFill>
              <a:effectLst/>
              <a:latin typeface="Apple SD Gothic Neo"/>
            </a:endParaRPr>
          </a:p>
          <a:p>
            <a:endParaRPr lang="en-US" altLang="ko-KR" b="1" dirty="0">
              <a:solidFill>
                <a:srgbClr val="202124"/>
              </a:solidFill>
              <a:latin typeface="Apple SD Gothic Neo"/>
            </a:endParaRPr>
          </a:p>
          <a:p>
            <a:r>
              <a:rPr lang="ko-KR" altLang="en-US" dirty="0"/>
              <a:t>인스턴스</a:t>
            </a:r>
            <a:r>
              <a:rPr lang="en-US" altLang="ko-KR" dirty="0"/>
              <a:t>?</a:t>
            </a:r>
            <a:br>
              <a:rPr lang="en-US" altLang="ko-KR" dirty="0"/>
            </a:br>
            <a:r>
              <a:rPr lang="en-US" altLang="ko-KR" dirty="0"/>
              <a:t>= </a:t>
            </a:r>
            <a:r>
              <a:rPr lang="ko-KR" altLang="en-US" dirty="0"/>
              <a:t>객체</a:t>
            </a:r>
            <a:r>
              <a:rPr lang="en-US" altLang="ko-KR" dirty="0"/>
              <a:t>, </a:t>
            </a:r>
            <a:r>
              <a:rPr lang="ko-KR" altLang="en-US" dirty="0"/>
              <a:t>메모리 할당이 되어야 인스턴스</a:t>
            </a:r>
            <a:r>
              <a:rPr lang="en-US" altLang="ko-KR" dirty="0"/>
              <a:t>(</a:t>
            </a:r>
            <a:r>
              <a:rPr lang="ko-KR" altLang="en-US" dirty="0"/>
              <a:t>객체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92029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</a:t>
            </a:r>
          </a:p>
        </p:txBody>
      </p:sp>
      <p:pic>
        <p:nvPicPr>
          <p:cNvPr id="1028" name="Picture 4" descr="그림1. 20180105_001_java-Class-and-Object">
            <a:extLst>
              <a:ext uri="{FF2B5EF4-FFF2-40B4-BE49-F238E27FC236}">
                <a16:creationId xmlns:a16="http://schemas.microsoft.com/office/drawing/2014/main" id="{308D75BB-B349-4228-84AE-C05A929080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7548" y="1252728"/>
            <a:ext cx="7036904" cy="4822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0394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클래스와 상속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824" y="1129284"/>
            <a:ext cx="6155184" cy="4599432"/>
          </a:xfrm>
        </p:spPr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상속</a:t>
            </a:r>
            <a:br>
              <a:rPr lang="en-US" altLang="ko-KR" dirty="0"/>
            </a:br>
            <a:r>
              <a:rPr lang="en-US" altLang="ko-KR" sz="2400" dirty="0"/>
              <a:t>- </a:t>
            </a:r>
            <a:r>
              <a:rPr lang="ko-KR" altLang="en-US" sz="2400" b="0" i="0" dirty="0">
                <a:solidFill>
                  <a:srgbClr val="212529"/>
                </a:solidFill>
                <a:effectLst/>
                <a:latin typeface="-apple-system"/>
              </a:rPr>
              <a:t>기존 클래스에 기능 추가하거나</a:t>
            </a:r>
            <a:br>
              <a:rPr lang="en-US" altLang="ko-KR" sz="2400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ko-KR" altLang="en-US" sz="2400" b="0" i="0" dirty="0">
                <a:solidFill>
                  <a:srgbClr val="212529"/>
                </a:solidFill>
                <a:effectLst/>
                <a:latin typeface="-apple-system"/>
              </a:rPr>
              <a:t>재정의해서 새로운 클래스를 </a:t>
            </a:r>
            <a:br>
              <a:rPr lang="en-US" altLang="ko-KR" sz="2400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ko-KR" altLang="en-US" sz="2400" b="0" i="0" dirty="0">
                <a:solidFill>
                  <a:srgbClr val="212529"/>
                </a:solidFill>
                <a:effectLst/>
                <a:latin typeface="-apple-system"/>
              </a:rPr>
              <a:t>정의하는 것</a:t>
            </a:r>
            <a:br>
              <a:rPr lang="en-US" altLang="ko-KR" sz="2400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en-US" altLang="ko-KR" sz="2400" b="0" i="0" dirty="0">
                <a:solidFill>
                  <a:srgbClr val="212529"/>
                </a:solidFill>
                <a:effectLst/>
                <a:latin typeface="-apple-system"/>
              </a:rPr>
              <a:t>- </a:t>
            </a:r>
            <a:r>
              <a:rPr lang="ko-KR" altLang="en-US" sz="2400" b="0" i="0" dirty="0">
                <a:solidFill>
                  <a:srgbClr val="212529"/>
                </a:solidFill>
                <a:effectLst/>
                <a:latin typeface="-apple-system"/>
              </a:rPr>
              <a:t>게임에서는 코드 재활용을 위해 사용</a:t>
            </a:r>
            <a:endParaRPr lang="en-US" altLang="ko-KR" sz="2400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 err="1"/>
              <a:t>다형성</a:t>
            </a:r>
            <a:br>
              <a:rPr lang="en-US" altLang="ko-KR" sz="2800" dirty="0"/>
            </a:br>
            <a:r>
              <a:rPr lang="en-US" altLang="ko-KR" sz="2800" dirty="0"/>
              <a:t>- </a:t>
            </a:r>
            <a:r>
              <a:rPr lang="ko-KR" altLang="en-US" sz="2400" dirty="0"/>
              <a:t>하나의 객체가 여러 가지 타입을 가질 수 있는 것을 의미</a:t>
            </a:r>
            <a:endParaRPr lang="en-US" altLang="ko-KR" sz="2400" dirty="0"/>
          </a:p>
          <a:p>
            <a:pPr>
              <a:lnSpc>
                <a:spcPct val="150000"/>
              </a:lnSpc>
            </a:pPr>
            <a:endParaRPr lang="en-US" altLang="ko-KR" sz="2400" dirty="0"/>
          </a:p>
          <a:p>
            <a:pPr>
              <a:lnSpc>
                <a:spcPct val="150000"/>
              </a:lnSpc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353539F-CB80-485F-B3E3-96E1F9E31A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10" t="4059" r="62319" b="54782"/>
          <a:stretch/>
        </p:blipFill>
        <p:spPr>
          <a:xfrm>
            <a:off x="7157203" y="1252728"/>
            <a:ext cx="3886617" cy="428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136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클래스와 상속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5306291" cy="4599432"/>
          </a:xfrm>
        </p:spPr>
        <p:txBody>
          <a:bodyPr/>
          <a:lstStyle/>
          <a:p>
            <a:r>
              <a:rPr lang="ko-KR" altLang="en-US" dirty="0"/>
              <a:t>몬스터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인공지능 기능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애니메이션 기능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공격과 방어 기능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물리 기능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기타 필수 기능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14605CE-08EF-40A8-8258-EACA34BD72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10" t="9932" r="76877" b="54781"/>
          <a:stretch/>
        </p:blipFill>
        <p:spPr>
          <a:xfrm>
            <a:off x="4412769" y="1527048"/>
            <a:ext cx="1340878" cy="2645674"/>
          </a:xfrm>
          <a:prstGeom prst="rect">
            <a:avLst/>
          </a:prstGeom>
        </p:spPr>
      </p:pic>
      <p:sp>
        <p:nvSpPr>
          <p:cNvPr id="7" name="내용 개체 틀 3">
            <a:extLst>
              <a:ext uri="{FF2B5EF4-FFF2-40B4-BE49-F238E27FC236}">
                <a16:creationId xmlns:a16="http://schemas.microsoft.com/office/drawing/2014/main" id="{F0C02153-2B8F-43A8-B88A-D84CC376AE6E}"/>
              </a:ext>
            </a:extLst>
          </p:cNvPr>
          <p:cNvSpPr txBox="1">
            <a:spLocks/>
          </p:cNvSpPr>
          <p:nvPr/>
        </p:nvSpPr>
        <p:spPr bwMode="gray">
          <a:xfrm>
            <a:off x="5753647" y="1502387"/>
            <a:ext cx="5195454" cy="4599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오크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초록색 피부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오크 애니메이션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오크의 스킬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그외</a:t>
            </a:r>
            <a:r>
              <a:rPr lang="ko-KR" altLang="en-US" dirty="0"/>
              <a:t> 오크의 고유 기능</a:t>
            </a:r>
            <a:br>
              <a:rPr lang="en-US" altLang="ko-KR" dirty="0"/>
            </a:b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8072419-2B9D-4B07-958C-68E49FBFBC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70" t="57071" r="69621" b="23377"/>
          <a:stretch/>
        </p:blipFill>
        <p:spPr>
          <a:xfrm rot="5400000">
            <a:off x="9997576" y="1943082"/>
            <a:ext cx="2449210" cy="161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505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클래스와 상속</a:t>
            </a:r>
          </a:p>
        </p:txBody>
      </p:sp>
      <p:sp>
        <p:nvSpPr>
          <p:cNvPr id="7" name="내용 개체 틀 3">
            <a:extLst>
              <a:ext uri="{FF2B5EF4-FFF2-40B4-BE49-F238E27FC236}">
                <a16:creationId xmlns:a16="http://schemas.microsoft.com/office/drawing/2014/main" id="{F0C02153-2B8F-43A8-B88A-D84CC376AE6E}"/>
              </a:ext>
            </a:extLst>
          </p:cNvPr>
          <p:cNvSpPr txBox="1">
            <a:spLocks/>
          </p:cNvSpPr>
          <p:nvPr/>
        </p:nvSpPr>
        <p:spPr bwMode="gray">
          <a:xfrm>
            <a:off x="0" y="1409621"/>
            <a:ext cx="5195454" cy="4599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오크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초록색 피부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오크 애니메이션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오크의 스킬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그외</a:t>
            </a:r>
            <a:r>
              <a:rPr lang="ko-KR" altLang="en-US" dirty="0"/>
              <a:t> 오크의 고유 기능</a:t>
            </a:r>
            <a:br>
              <a:rPr lang="en-US" altLang="ko-KR" dirty="0"/>
            </a:br>
            <a:endParaRPr lang="en-US" altLang="ko-KR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8072419-2B9D-4B07-958C-68E49FBFBC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70" t="57071" r="69621" b="23377"/>
          <a:stretch/>
        </p:blipFill>
        <p:spPr>
          <a:xfrm rot="5400000">
            <a:off x="4177059" y="1825655"/>
            <a:ext cx="2449210" cy="1617143"/>
          </a:xfrm>
          <a:prstGeom prst="rect">
            <a:avLst/>
          </a:prstGeom>
        </p:spPr>
      </p:pic>
      <p:sp>
        <p:nvSpPr>
          <p:cNvPr id="9" name="내용 개체 틀 3">
            <a:extLst>
              <a:ext uri="{FF2B5EF4-FFF2-40B4-BE49-F238E27FC236}">
                <a16:creationId xmlns:a16="http://schemas.microsoft.com/office/drawing/2014/main" id="{29FBC40C-62F0-4D65-85E1-FE8EF2B16DB7}"/>
              </a:ext>
            </a:extLst>
          </p:cNvPr>
          <p:cNvSpPr txBox="1">
            <a:spLocks/>
          </p:cNvSpPr>
          <p:nvPr/>
        </p:nvSpPr>
        <p:spPr bwMode="gray">
          <a:xfrm>
            <a:off x="6210236" y="1409621"/>
            <a:ext cx="5195454" cy="4599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Clr>
                <a:schemeClr val="tx2"/>
              </a:buClr>
              <a:buSzPct val="90000"/>
              <a:buFont typeface="Wingdings 3" pitchFamily="18" charset="2"/>
              <a:buChar char="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Clr>
                <a:schemeClr val="accent2"/>
              </a:buClr>
              <a:buSzPct val="90000"/>
              <a:buFont typeface="Wingdings 3" pitchFamily="18" charset="2"/>
              <a:buChar char="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Clr>
                <a:schemeClr val="accent3"/>
              </a:buClr>
              <a:buSzPct val="90000"/>
              <a:buFont typeface="Wingdings 3" pitchFamily="18" charset="2"/>
              <a:buChar char="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Clr>
                <a:schemeClr val="accent4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Clr>
                <a:schemeClr val="accent5"/>
              </a:buClr>
              <a:buSzPct val="90000"/>
              <a:buFont typeface="Wingdings 3" pitchFamily="18" charset="2"/>
              <a:buChar char="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/>
              <a:t>오크 대장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대장 모자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새로운 무기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강력한 스킬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 err="1"/>
              <a:t>그외</a:t>
            </a:r>
            <a:r>
              <a:rPr lang="ko-KR" altLang="en-US" dirty="0"/>
              <a:t> 오크 대장의</a:t>
            </a:r>
            <a:br>
              <a:rPr lang="en-US" altLang="ko-KR" dirty="0"/>
            </a:br>
            <a:r>
              <a:rPr lang="en-US" altLang="ko-KR" dirty="0"/>
              <a:t>  </a:t>
            </a:r>
            <a:r>
              <a:rPr lang="ko-KR" altLang="en-US" dirty="0"/>
              <a:t>고유 기능</a:t>
            </a:r>
            <a:br>
              <a:rPr lang="en-US" altLang="ko-KR" dirty="0"/>
            </a:br>
            <a:endParaRPr lang="en-US" altLang="ko-KR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6CB7A858-17AA-486A-BBEF-A6B3235F31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165" t="54841" r="3587" b="19292"/>
          <a:stretch/>
        </p:blipFill>
        <p:spPr>
          <a:xfrm rot="5400000">
            <a:off x="9453500" y="1996639"/>
            <a:ext cx="2790420" cy="158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541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8A98BF8-D045-4189-9C06-92D1DB15A62D}"/>
              </a:ext>
            </a:extLst>
          </p:cNvPr>
          <p:cNvSpPr txBox="1"/>
          <p:nvPr/>
        </p:nvSpPr>
        <p:spPr>
          <a:xfrm>
            <a:off x="418279" y="1859339"/>
            <a:ext cx="7328453" cy="39281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Actor.cs</a:t>
            </a:r>
            <a:r>
              <a:rPr lang="ko-KR" altLang="en-US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파일</a:t>
            </a:r>
            <a:endParaRPr lang="en-US" altLang="ko-KR" dirty="0">
              <a:solidFill>
                <a:srgbClr val="0000FF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en-US" altLang="ko-KR" dirty="0">
              <a:solidFill>
                <a:srgbClr val="0000FF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Actor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{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id; </a:t>
            </a:r>
            <a:r>
              <a:rPr lang="en-US" altLang="ko-KR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접근자는 지정하지 않으면 기본적으로 </a:t>
            </a:r>
            <a:r>
              <a:rPr lang="en-US" altLang="ko-KR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private </a:t>
            </a:r>
            <a:r>
              <a:rPr lang="ko-KR" altLang="en-US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따라서 외부에서 사용하고 싶으면 </a:t>
            </a:r>
            <a:r>
              <a:rPr lang="en-US" altLang="ko-KR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ko-KR" altLang="en-US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을 쓸 것</a:t>
            </a:r>
            <a:r>
              <a:rPr lang="en-US" altLang="ko-KR" sz="16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!</a:t>
            </a:r>
            <a:endParaRPr lang="ko-KR" altLang="en-US" sz="16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이름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타이틀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무기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float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힘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레벨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A63190-63B1-40FE-9F2E-4CBFD78349E0}"/>
              </a:ext>
            </a:extLst>
          </p:cNvPr>
          <p:cNvSpPr txBox="1"/>
          <p:nvPr/>
        </p:nvSpPr>
        <p:spPr>
          <a:xfrm>
            <a:off x="7235173" y="1881000"/>
            <a:ext cx="6096000" cy="2820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Player.cs</a:t>
            </a:r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파일</a:t>
            </a:r>
            <a:endParaRPr lang="en-US" altLang="ko-KR" sz="1800" dirty="0">
              <a:solidFill>
                <a:srgbClr val="0000FF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endParaRPr lang="en-US" altLang="ko-KR" dirty="0">
              <a:solidFill>
                <a:srgbClr val="0000FF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class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2B91A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: Actor {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public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move()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6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6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6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플레이어는 움직입니다</a:t>
            </a:r>
            <a:r>
              <a:rPr lang="en-US" altLang="ko-KR" sz="16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."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00652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7C4A1AE-95B9-4216-BD17-4302317E6AA3}"/>
              </a:ext>
            </a:extLst>
          </p:cNvPr>
          <p:cNvGrpSpPr/>
          <p:nvPr/>
        </p:nvGrpSpPr>
        <p:grpSpPr>
          <a:xfrm>
            <a:off x="1988726" y="2209608"/>
            <a:ext cx="2882283" cy="2136943"/>
            <a:chOff x="3515686" y="3551068"/>
            <a:chExt cx="2882283" cy="213694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3B2D634-FFB0-4210-87DA-0C88B2ED37EF}"/>
                </a:ext>
              </a:extLst>
            </p:cNvPr>
            <p:cNvSpPr/>
            <p:nvPr/>
          </p:nvSpPr>
          <p:spPr>
            <a:xfrm>
              <a:off x="3515686" y="3865869"/>
              <a:ext cx="2882283" cy="182214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int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id;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이름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타이틀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무기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float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힘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int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레벨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EFB99A6-3D7E-4B6A-9036-EBA2777682D2}"/>
                </a:ext>
              </a:extLst>
            </p:cNvPr>
            <p:cNvSpPr/>
            <p:nvPr/>
          </p:nvSpPr>
          <p:spPr>
            <a:xfrm>
              <a:off x="3515686" y="3551068"/>
              <a:ext cx="2882283" cy="31480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Actor</a:t>
              </a:r>
              <a:endParaRPr lang="ko-KR" altLang="en-US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132B6E0-ECEE-47FD-A46E-43592AAC5DF3}"/>
              </a:ext>
            </a:extLst>
          </p:cNvPr>
          <p:cNvGrpSpPr/>
          <p:nvPr/>
        </p:nvGrpSpPr>
        <p:grpSpPr>
          <a:xfrm>
            <a:off x="7821355" y="2350718"/>
            <a:ext cx="2882283" cy="2136943"/>
            <a:chOff x="3515686" y="3551068"/>
            <a:chExt cx="2882283" cy="213694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41CAFA6-7009-4E88-AE31-050A764CCFEB}"/>
                </a:ext>
              </a:extLst>
            </p:cNvPr>
            <p:cNvSpPr/>
            <p:nvPr/>
          </p:nvSpPr>
          <p:spPr>
            <a:xfrm>
              <a:off x="3515686" y="3865869"/>
              <a:ext cx="2882283" cy="182214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move()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{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return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A31515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"</a:t>
              </a:r>
              <a:r>
                <a:rPr lang="ko-KR" altLang="en-US" sz="1000" dirty="0">
                  <a:solidFill>
                    <a:srgbClr val="A31515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플레이어는 움직입니다</a:t>
              </a:r>
              <a:r>
                <a:rPr lang="en-US" altLang="ko-KR" sz="1000" dirty="0">
                  <a:solidFill>
                    <a:srgbClr val="A31515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."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}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6E416C3-4B4E-4862-8479-267BBFDC7C2A}"/>
                </a:ext>
              </a:extLst>
            </p:cNvPr>
            <p:cNvSpPr/>
            <p:nvPr/>
          </p:nvSpPr>
          <p:spPr>
            <a:xfrm>
              <a:off x="3515686" y="3551068"/>
              <a:ext cx="2882283" cy="31480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Player</a:t>
              </a:r>
              <a:endParaRPr lang="ko-KR" altLang="en-US" dirty="0"/>
            </a:p>
          </p:txBody>
        </p:sp>
      </p:grp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05C19A8A-0A3E-44F5-8440-22585C565990}"/>
              </a:ext>
            </a:extLst>
          </p:cNvPr>
          <p:cNvCxnSpPr>
            <a:stCxn id="4" idx="3"/>
            <a:endCxn id="11" idx="1"/>
          </p:cNvCxnSpPr>
          <p:nvPr/>
        </p:nvCxnSpPr>
        <p:spPr>
          <a:xfrm>
            <a:off x="4871009" y="3435480"/>
            <a:ext cx="2950346" cy="1411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01129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클래스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563AEE-05D1-4008-9525-8305F2F7C330}"/>
              </a:ext>
            </a:extLst>
          </p:cNvPr>
          <p:cNvSpPr txBox="1"/>
          <p:nvPr/>
        </p:nvSpPr>
        <p:spPr>
          <a:xfrm>
            <a:off x="974034" y="2118604"/>
            <a:ext cx="10243932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Player();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player.id = 0;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이름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용사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타이틀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전설의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힘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2.4f;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무기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지팡이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player.Talk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player.HasWeapon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());</a:t>
            </a:r>
          </a:p>
          <a:p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player.LevelUp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();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이름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의 레벨은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 player.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레벨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 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입니다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player.move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());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0645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클래스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7C4A1AE-95B9-4216-BD17-4302317E6AA3}"/>
              </a:ext>
            </a:extLst>
          </p:cNvPr>
          <p:cNvGrpSpPr/>
          <p:nvPr/>
        </p:nvGrpSpPr>
        <p:grpSpPr>
          <a:xfrm>
            <a:off x="1988726" y="2209608"/>
            <a:ext cx="2882283" cy="2136943"/>
            <a:chOff x="3515686" y="3551068"/>
            <a:chExt cx="2882283" cy="2136943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53B2D634-FFB0-4210-87DA-0C88B2ED37EF}"/>
                </a:ext>
              </a:extLst>
            </p:cNvPr>
            <p:cNvSpPr/>
            <p:nvPr/>
          </p:nvSpPr>
          <p:spPr>
            <a:xfrm>
              <a:off x="3515686" y="3865869"/>
              <a:ext cx="2882283" cy="182214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int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id;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이름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타이틀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무기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float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힘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int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레벨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EFB99A6-3D7E-4B6A-9036-EBA2777682D2}"/>
                </a:ext>
              </a:extLst>
            </p:cNvPr>
            <p:cNvSpPr/>
            <p:nvPr/>
          </p:nvSpPr>
          <p:spPr>
            <a:xfrm>
              <a:off x="3515686" y="3551068"/>
              <a:ext cx="2882283" cy="31480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Actor</a:t>
              </a:r>
              <a:endParaRPr lang="ko-KR" altLang="en-US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132B6E0-ECEE-47FD-A46E-43592AAC5DF3}"/>
              </a:ext>
            </a:extLst>
          </p:cNvPr>
          <p:cNvGrpSpPr/>
          <p:nvPr/>
        </p:nvGrpSpPr>
        <p:grpSpPr>
          <a:xfrm>
            <a:off x="7821355" y="2350718"/>
            <a:ext cx="2882283" cy="2136943"/>
            <a:chOff x="3515686" y="3551068"/>
            <a:chExt cx="2882283" cy="2136943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41CAFA6-7009-4E88-AE31-050A764CCFEB}"/>
                </a:ext>
              </a:extLst>
            </p:cNvPr>
            <p:cNvSpPr/>
            <p:nvPr/>
          </p:nvSpPr>
          <p:spPr>
            <a:xfrm>
              <a:off x="3515686" y="3865869"/>
              <a:ext cx="2882283" cy="182214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public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string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move()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{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    </a:t>
              </a:r>
              <a:r>
                <a:rPr lang="en-US" altLang="ko-KR" sz="1000" dirty="0">
                  <a:solidFill>
                    <a:srgbClr val="0000FF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return</a:t>
              </a: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</a:t>
              </a:r>
              <a:r>
                <a:rPr lang="en-US" altLang="ko-KR" sz="1000" dirty="0">
                  <a:solidFill>
                    <a:srgbClr val="A31515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"</a:t>
              </a:r>
              <a:r>
                <a:rPr lang="ko-KR" altLang="en-US" sz="1000" dirty="0">
                  <a:solidFill>
                    <a:srgbClr val="A31515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플레이어는 움직입니다</a:t>
              </a:r>
              <a:r>
                <a:rPr lang="en-US" altLang="ko-KR" sz="1000" dirty="0">
                  <a:solidFill>
                    <a:srgbClr val="A31515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."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;</a:t>
              </a:r>
            </a:p>
            <a:p>
              <a:pPr>
                <a:lnSpc>
                  <a:spcPct val="150000"/>
                </a:lnSpc>
              </a:pPr>
              <a:r>
                <a:rPr lang="ko-KR" altLang="en-US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    </a:t>
              </a:r>
              <a:r>
                <a:rPr lang="en-US" altLang="ko-KR" sz="1000" dirty="0">
                  <a:solidFill>
                    <a:srgbClr val="000000"/>
                  </a:solidFill>
                  <a:latin typeface="돋움체" panose="020B0609000101010101" pitchFamily="49" charset="-127"/>
                  <a:ea typeface="돋움체" panose="020B0609000101010101" pitchFamily="49" charset="-127"/>
                </a:rPr>
                <a:t>}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6E416C3-4B4E-4862-8479-267BBFDC7C2A}"/>
                </a:ext>
              </a:extLst>
            </p:cNvPr>
            <p:cNvSpPr/>
            <p:nvPr/>
          </p:nvSpPr>
          <p:spPr>
            <a:xfrm>
              <a:off x="3515686" y="3551068"/>
              <a:ext cx="2882283" cy="31480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Player</a:t>
              </a:r>
              <a:endParaRPr lang="ko-KR" altLang="en-US" dirty="0"/>
            </a:p>
          </p:txBody>
        </p:sp>
      </p:grp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05C19A8A-0A3E-44F5-8440-22585C565990}"/>
              </a:ext>
            </a:extLst>
          </p:cNvPr>
          <p:cNvCxnSpPr>
            <a:stCxn id="4" idx="3"/>
            <a:endCxn id="11" idx="1"/>
          </p:cNvCxnSpPr>
          <p:nvPr/>
        </p:nvCxnSpPr>
        <p:spPr>
          <a:xfrm>
            <a:off x="4871009" y="3435480"/>
            <a:ext cx="2950346" cy="1411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5521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</a:t>
            </a:r>
            <a:endParaRPr lang="ko-KR" altLang="en-US" dirty="0"/>
          </a:p>
        </p:txBody>
      </p: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07D96BF2-098D-4C3C-ACCB-EC626F6959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63156"/>
              </p:ext>
            </p:extLst>
          </p:nvPr>
        </p:nvGraphicFramePr>
        <p:xfrm>
          <a:off x="609600" y="1527175"/>
          <a:ext cx="10972800" cy="4598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7517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함수</a:t>
            </a:r>
            <a:r>
              <a:rPr lang="en-US" altLang="ko-KR" dirty="0"/>
              <a:t>(</a:t>
            </a:r>
            <a:r>
              <a:rPr lang="ko-KR" altLang="en-US" dirty="0"/>
              <a:t>메소드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252728"/>
            <a:ext cx="10972800" cy="459943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함수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특정한 기능을 수행하도록 나눠진 작업 단위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 err="1"/>
              <a:t>진입점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진입점이란 프로그램이 시작되는 지점</a:t>
            </a:r>
            <a:b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</a:b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- C#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에서는 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Noto Sans KR"/>
              </a:rPr>
              <a:t>Main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Noto Sans KR"/>
              </a:rPr>
              <a:t>이라고 하는 함수에서 정의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87183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함수</a:t>
            </a:r>
            <a:r>
              <a:rPr lang="en-US" altLang="ko-KR" dirty="0"/>
              <a:t>(</a:t>
            </a:r>
            <a:r>
              <a:rPr lang="ko-KR" altLang="en-US" dirty="0"/>
              <a:t>메소드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dirty="0"/>
              <a:t>함수의 사용 이유</a:t>
            </a:r>
            <a:br>
              <a:rPr lang="en-US" altLang="ko-KR" dirty="0"/>
            </a:br>
            <a:r>
              <a:rPr lang="en-US" altLang="ko-KR" dirty="0"/>
              <a:t>- </a:t>
            </a:r>
            <a:r>
              <a:rPr lang="ko-KR" altLang="en-US" dirty="0"/>
              <a:t>코드 재활용 가능</a:t>
            </a:r>
            <a:br>
              <a:rPr lang="en-US" altLang="ko-KR" dirty="0"/>
            </a:br>
            <a:r>
              <a:rPr lang="en-US" altLang="ko-KR" dirty="0"/>
              <a:t>-</a:t>
            </a:r>
            <a:r>
              <a:rPr lang="ko-KR" altLang="en-US" dirty="0"/>
              <a:t> 가독성 증가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390976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함수</a:t>
            </a:r>
            <a:r>
              <a:rPr lang="en-US" altLang="ko-KR" dirty="0"/>
              <a:t>(</a:t>
            </a:r>
            <a:r>
              <a:rPr lang="ko-KR" altLang="en-US" dirty="0"/>
              <a:t>메소드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함수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8C3671-863B-4923-8D1D-5300D7D5178D}"/>
              </a:ext>
            </a:extLst>
          </p:cNvPr>
          <p:cNvSpPr txBox="1"/>
          <p:nvPr/>
        </p:nvSpPr>
        <p:spPr>
          <a:xfrm>
            <a:off x="774576" y="2136338"/>
            <a:ext cx="6292050" cy="3368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Heal(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현재체력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현재체력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+= 10;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힐을 받았습니다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 "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현재체력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현재체력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pPr>
              <a:lnSpc>
                <a:spcPct val="150000"/>
              </a:lnSpc>
            </a:pP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4E947D-F407-46DA-8DC8-E2CCCC215DBC}"/>
              </a:ext>
            </a:extLst>
          </p:cNvPr>
          <p:cNvSpPr txBox="1"/>
          <p:nvPr/>
        </p:nvSpPr>
        <p:spPr>
          <a:xfrm>
            <a:off x="6678967" y="2029806"/>
            <a:ext cx="6094520" cy="41999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Battle(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몬스터레벨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result;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레벨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&gt;= </a:t>
            </a:r>
            <a:r>
              <a:rPr lang="ko-KR" altLang="en-US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몬스터레벨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result 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이겼습니다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else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result 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졌습니다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return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result;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523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기본 용어와 자료형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3300204" cy="45994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식별자</a:t>
            </a:r>
            <a:br>
              <a:rPr lang="en-US" altLang="ko-KR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이름을 붙일 때에 사용하는 단어</a:t>
            </a:r>
            <a:br>
              <a:rPr lang="en-US" altLang="ko-KR" sz="2000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키워드 사용금지</a:t>
            </a:r>
            <a:br>
              <a:rPr lang="en-US" altLang="ko-KR" sz="2000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특수 문자는 </a:t>
            </a:r>
            <a:r>
              <a:rPr lang="en-US" altLang="ko-KR" sz="2000" dirty="0"/>
              <a:t>_</a:t>
            </a:r>
            <a:r>
              <a:rPr lang="ko-KR" altLang="en-US" sz="2000" dirty="0"/>
              <a:t>만 허용</a:t>
            </a:r>
            <a:br>
              <a:rPr lang="en-US" altLang="ko-KR" sz="2000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숫자로 시작하면 안됨</a:t>
            </a:r>
            <a:br>
              <a:rPr lang="en-US" altLang="ko-KR" sz="2000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공백은 입력하면 안됨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FF2AE-0E9C-4171-9199-5FD82B56C552}"/>
              </a:ext>
            </a:extLst>
          </p:cNvPr>
          <p:cNvSpPr txBox="1"/>
          <p:nvPr/>
        </p:nvSpPr>
        <p:spPr>
          <a:xfrm>
            <a:off x="4889641" y="2228671"/>
            <a:ext cx="6785113" cy="16896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레벨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5;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float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힘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1.5f;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이름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용사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is_Full_Level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35502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기본 용어와 자료형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3300204" cy="45994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변수</a:t>
            </a:r>
            <a:br>
              <a:rPr lang="en-US" altLang="ko-KR" dirty="0"/>
            </a:br>
            <a:r>
              <a:rPr lang="en-US" altLang="ko-KR" sz="2000" dirty="0"/>
              <a:t>-  </a:t>
            </a:r>
            <a:r>
              <a:rPr lang="ko-KR" altLang="en-US" sz="2000" dirty="0"/>
              <a:t>자료를 담기 위한 통</a:t>
            </a:r>
            <a:br>
              <a:rPr lang="en-US" altLang="ko-KR" sz="2000" dirty="0"/>
            </a:br>
            <a:r>
              <a:rPr lang="en-US" altLang="ko-KR" sz="2000" dirty="0"/>
              <a:t>-  </a:t>
            </a:r>
            <a:r>
              <a:rPr lang="ko-KR" altLang="en-US" sz="2000" dirty="0"/>
              <a:t>한 번에 하나의 자료형만 담을 수 있다</a:t>
            </a:r>
            <a:r>
              <a:rPr lang="en-US" altLang="ko-KR" sz="2000" dirty="0"/>
              <a:t>.</a:t>
            </a:r>
            <a:br>
              <a:rPr lang="en-US" altLang="ko-KR" sz="2000" dirty="0"/>
            </a:b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EFF2AE-0E9C-4171-9199-5FD82B56C552}"/>
              </a:ext>
            </a:extLst>
          </p:cNvPr>
          <p:cNvSpPr txBox="1"/>
          <p:nvPr/>
        </p:nvSpPr>
        <p:spPr>
          <a:xfrm>
            <a:off x="4227029" y="1726385"/>
            <a:ext cx="6785113" cy="2953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레벨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5; //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정수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long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경험치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1500; //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정수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float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힘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1.5f; //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실수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double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민첩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3.5; //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실수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이름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용사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// 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문자열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is_Full_Level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//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논리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6883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기본 용어와 자료형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3300204" cy="45994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그룹형 변수</a:t>
            </a:r>
            <a:br>
              <a:rPr lang="en-US" altLang="ko-KR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배열</a:t>
            </a:r>
            <a:br>
              <a:rPr lang="en-US" altLang="ko-KR" sz="2000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한 번에 같은 자료형의 여러 값을 담기 위해 사용</a:t>
            </a:r>
            <a:br>
              <a:rPr lang="en-US" altLang="ko-KR" sz="2000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게임에서는 관리를 편하게 하기 위해 사용한다</a:t>
            </a:r>
            <a:endParaRPr lang="en-US" altLang="ko-KR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364613-38C9-4437-B0F8-5023DBCDEF89}"/>
              </a:ext>
            </a:extLst>
          </p:cNvPr>
          <p:cNvSpPr txBox="1"/>
          <p:nvPr/>
        </p:nvSpPr>
        <p:spPr>
          <a:xfrm>
            <a:off x="4386059" y="1871174"/>
            <a:ext cx="7792278" cy="2953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[] monsters = {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슬라임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사막뱀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악마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[]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monsterlevel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[3];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monsterlevel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[0] = 1; 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그룹형 변수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배열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는 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0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부터 시작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</a:t>
            </a: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monsterlevel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[1] = 6; 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8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사막뱀</a:t>
            </a: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monsterlevel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[2] = 20; 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악마</a:t>
            </a: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endParaRPr lang="ko-KR" altLang="en-US" dirty="0"/>
          </a:p>
        </p:txBody>
      </p:sp>
      <p:pic>
        <p:nvPicPr>
          <p:cNvPr id="1026" name="Picture 2" descr="Slime Monster – The Learning Site">
            <a:extLst>
              <a:ext uri="{FF2B5EF4-FFF2-40B4-BE49-F238E27FC236}">
                <a16:creationId xmlns:a16="http://schemas.microsoft.com/office/drawing/2014/main" id="{C474B2B9-32B0-4B0D-8F1D-6DEE3C9C43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29" b="8894"/>
          <a:stretch/>
        </p:blipFill>
        <p:spPr bwMode="auto">
          <a:xfrm>
            <a:off x="6682202" y="1102539"/>
            <a:ext cx="871537" cy="868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무료 뱀 벡터, 900개 이상의 AI, EPS 형식의 이미지">
            <a:extLst>
              <a:ext uri="{FF2B5EF4-FFF2-40B4-BE49-F238E27FC236}">
                <a16:creationId xmlns:a16="http://schemas.microsoft.com/office/drawing/2014/main" id="{48D5095B-A208-457A-9E0D-987D7E92B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7322" y="1069470"/>
            <a:ext cx="713961" cy="901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artoon Character Cute Devil on a White. Vector (1160964706) - 게티이미지뱅크">
            <a:extLst>
              <a:ext uri="{FF2B5EF4-FFF2-40B4-BE49-F238E27FC236}">
                <a16:creationId xmlns:a16="http://schemas.microsoft.com/office/drawing/2014/main" id="{33CD31F3-606D-4A84-BC31-333B7AD65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88" t="11542" r="13212" b="10451"/>
          <a:stretch/>
        </p:blipFill>
        <p:spPr bwMode="auto">
          <a:xfrm>
            <a:off x="8898048" y="777861"/>
            <a:ext cx="1033586" cy="1192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0863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기본 용어와 자료형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C11FA27-58FD-40BF-889A-375846A0B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527048"/>
            <a:ext cx="3300204" cy="459943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그룹형 변수</a:t>
            </a:r>
            <a:br>
              <a:rPr lang="en-US" altLang="ko-KR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배열</a:t>
            </a:r>
            <a:br>
              <a:rPr lang="en-US" altLang="ko-KR" sz="2000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한 번에 같은 자료형의 여러 값을 담기 위해 사용</a:t>
            </a:r>
            <a:br>
              <a:rPr lang="en-US" altLang="ko-KR" sz="2000" dirty="0"/>
            </a:br>
            <a:r>
              <a:rPr lang="en-US" altLang="ko-KR" sz="2000" dirty="0"/>
              <a:t>- </a:t>
            </a:r>
            <a:r>
              <a:rPr lang="ko-KR" altLang="en-US" sz="2000" dirty="0"/>
              <a:t>게임에서는 관리를 편하게 하기 위해 사용한다</a:t>
            </a:r>
            <a:endParaRPr lang="en-US" altLang="ko-KR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80DBAF0-E165-4084-9FE9-2869DF240E30}"/>
              </a:ext>
            </a:extLst>
          </p:cNvPr>
          <p:cNvSpPr txBox="1"/>
          <p:nvPr/>
        </p:nvSpPr>
        <p:spPr>
          <a:xfrm>
            <a:off x="4936475" y="1595967"/>
            <a:ext cx="6094520" cy="3368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List&lt;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items =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new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List&lt;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&gt;(); 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8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제너릭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타입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 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여기서 </a:t>
            </a:r>
            <a:r>
              <a:rPr lang="ko-KR" altLang="en-US" sz="18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제너릭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타입이란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? 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데이터 요소 타입을 확정하지 않고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클래스명과 함께 구체적인 데이터 타입을 함께 지정해주는 클래스</a:t>
            </a: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items.Add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미량의 </a:t>
            </a:r>
            <a:r>
              <a:rPr lang="ko-KR" altLang="en-US" sz="18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체력물약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 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쉽게 설명하면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, 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하나의 클래스에 여러 유형의 인수를 이용가능 하도록 만든 것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!</a:t>
            </a: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items.Add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미량의 마나물약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3284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연산자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292E94-5E0F-49A8-9AAA-1F8B7F1EC171}"/>
              </a:ext>
            </a:extLst>
          </p:cNvPr>
          <p:cNvSpPr txBox="1"/>
          <p:nvPr/>
        </p:nvSpPr>
        <p:spPr>
          <a:xfrm>
            <a:off x="5234197" y="1527048"/>
            <a:ext cx="6387959" cy="3784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필요경험치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300 - (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경험치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% 300);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다음 레벨까지 남은 경험치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?"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필요경험치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 // 300</a:t>
            </a:r>
          </a:p>
          <a:p>
            <a:pPr>
              <a:lnSpc>
                <a:spcPct val="150000"/>
              </a:lnSpc>
            </a:pP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타이틀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전설의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용사의 이름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?"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타이틀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 "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이름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 </a:t>
            </a:r>
          </a:p>
          <a:p>
            <a:pPr>
              <a:lnSpc>
                <a:spcPct val="150000"/>
              </a:lnSpc>
            </a:pP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90CF5D-310F-4B25-8892-2136DA761B86}"/>
              </a:ext>
            </a:extLst>
          </p:cNvPr>
          <p:cNvSpPr txBox="1"/>
          <p:nvPr/>
        </p:nvSpPr>
        <p:spPr>
          <a:xfrm>
            <a:off x="0" y="1516844"/>
            <a:ext cx="6785113" cy="2953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정수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5; //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정수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long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경험치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1500; //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정수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float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힘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1.5f; //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실수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double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민첩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3.5; //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실수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string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이름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용사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// 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문자열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bool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is_Full_Level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=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false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 //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논리 자료형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9213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/>
              <a:t>조건문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905611"/>
            <a:ext cx="10972800" cy="4599432"/>
          </a:xfrm>
        </p:spPr>
        <p:txBody>
          <a:bodyPr/>
          <a:lstStyle/>
          <a:p>
            <a:r>
              <a:rPr lang="en-US" altLang="ko-KR" dirty="0"/>
              <a:t>Switch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563AEE-05D1-4008-9525-8305F2F7C330}"/>
              </a:ext>
            </a:extLst>
          </p:cNvPr>
          <p:cNvSpPr txBox="1"/>
          <p:nvPr/>
        </p:nvSpPr>
        <p:spPr>
          <a:xfrm>
            <a:off x="1101087" y="1228670"/>
            <a:ext cx="10243932" cy="5030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switch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(monsters[1]) { </a:t>
            </a: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case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슬라임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 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case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문은 이렇게</a:t>
            </a: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case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사막뱀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 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// 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연달아서 </a:t>
            </a:r>
            <a:r>
              <a:rPr lang="ko-KR" altLang="en-US" sz="1800" dirty="0" err="1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써놓으면</a:t>
            </a:r>
            <a:r>
              <a:rPr lang="ko-KR" altLang="en-US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같은 기능을 하도록 유도 가능</a:t>
            </a:r>
            <a:r>
              <a:rPr lang="en-US" altLang="ko-KR" sz="1800" dirty="0">
                <a:solidFill>
                  <a:srgbClr val="008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!</a:t>
            </a:r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소형 몬스터가 출현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!"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break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case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 err="1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골렘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대형 몬스터가 출현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!"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break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default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"??? 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몬스터가 출현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!"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break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  <a:r>
              <a:rPr lang="ko-KR" altLang="en-US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</a:t>
            </a:r>
            <a:endParaRPr lang="en-US" altLang="ko-KR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     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6465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6E3A46-B480-4DD1-A28B-270FD69423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0" y="109728"/>
            <a:ext cx="7924800" cy="1143000"/>
          </a:xfrm>
        </p:spPr>
        <p:txBody>
          <a:bodyPr anchor="ctr">
            <a:normAutofit/>
          </a:bodyPr>
          <a:lstStyle/>
          <a:p>
            <a:r>
              <a:rPr lang="en-US" altLang="ko-KR" dirty="0"/>
              <a:t>C# - </a:t>
            </a:r>
            <a:r>
              <a:rPr lang="ko-KR" altLang="en-US" dirty="0" err="1"/>
              <a:t>반복문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711F4A-3691-44A3-845A-572A9DBEC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while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563AEE-05D1-4008-9525-8305F2F7C330}"/>
              </a:ext>
            </a:extLst>
          </p:cNvPr>
          <p:cNvSpPr txBox="1"/>
          <p:nvPr/>
        </p:nvSpPr>
        <p:spPr>
          <a:xfrm>
            <a:off x="795129" y="2052976"/>
            <a:ext cx="1024393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while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체력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0)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체력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--;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(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체력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&gt; 0)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독 데미지를 입었습니다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 "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+ 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체력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else</a:t>
            </a:r>
            <a:endParaRPr lang="en-US" altLang="ko-KR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사망했습니다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endParaRPr lang="ko-KR" altLang="en-US" sz="1800" dirty="0">
              <a:solidFill>
                <a:srgbClr val="000000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if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체력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== 10)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{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800" dirty="0" err="1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Debug.Log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(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"</a:t>
            </a:r>
            <a:r>
              <a:rPr lang="ko-KR" altLang="en-US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해독제를 사용합니다</a:t>
            </a:r>
            <a:r>
              <a:rPr lang="en-US" altLang="ko-KR" sz="1800" dirty="0">
                <a:solidFill>
                  <a:srgbClr val="A31515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."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);</a:t>
            </a:r>
          </a:p>
          <a:p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    </a:t>
            </a:r>
            <a:r>
              <a:rPr lang="en-US" altLang="ko-KR" sz="1800" dirty="0">
                <a:solidFill>
                  <a:srgbClr val="0000FF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break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;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</a:p>
          <a:p>
            <a:r>
              <a:rPr lang="ko-KR" altLang="en-US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       </a:t>
            </a:r>
            <a:r>
              <a:rPr lang="en-US" altLang="ko-KR" sz="1800" dirty="0">
                <a:solidFill>
                  <a:srgbClr val="000000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}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1175073"/>
      </p:ext>
    </p:extLst>
  </p:cSld>
  <p:clrMapOvr>
    <a:masterClrMapping/>
  </p:clrMapOvr>
</p:sld>
</file>

<file path=ppt/theme/theme1.xml><?xml version="1.0" encoding="utf-8"?>
<a:theme xmlns:a="http://schemas.openxmlformats.org/drawingml/2006/main" name="New_Education02">
  <a:themeElements>
    <a:clrScheme name="Education02">
      <a:dk1>
        <a:srgbClr val="000000"/>
      </a:dk1>
      <a:lt1>
        <a:srgbClr val="FFFFFF"/>
      </a:lt1>
      <a:dk2>
        <a:srgbClr val="006699"/>
      </a:dk2>
      <a:lt2>
        <a:srgbClr val="ECF0ED"/>
      </a:lt2>
      <a:accent1>
        <a:srgbClr val="DF3939"/>
      </a:accent1>
      <a:accent2>
        <a:srgbClr val="F0A73C"/>
      </a:accent2>
      <a:accent3>
        <a:srgbClr val="21A6C5"/>
      </a:accent3>
      <a:accent4>
        <a:srgbClr val="BEC936"/>
      </a:accent4>
      <a:accent5>
        <a:srgbClr val="ECB0B0"/>
      </a:accent5>
      <a:accent6>
        <a:srgbClr val="C1C1C1"/>
      </a:accent6>
      <a:hlink>
        <a:srgbClr val="0099CC"/>
      </a:hlink>
      <a:folHlink>
        <a:srgbClr val="D361AA"/>
      </a:folHlink>
    </a:clrScheme>
    <a:fontScheme name="Education02">
      <a:majorFont>
        <a:latin typeface="Corbel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Candara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ducation02">
      <a:fillStyleLst>
        <a:solidFill>
          <a:schemeClr val="phClr"/>
        </a:solidFill>
        <a:solidFill>
          <a:schemeClr val="phClr">
            <a:tint val="60000"/>
            <a:satMod val="150000"/>
          </a:schemeClr>
        </a:solidFill>
        <a:gradFill rotWithShape="1">
          <a:gsLst>
            <a:gs pos="0">
              <a:schemeClr val="phClr">
                <a:shade val="100000"/>
                <a:satMod val="100000"/>
              </a:schemeClr>
            </a:gs>
            <a:gs pos="100000">
              <a:schemeClr val="phClr">
                <a:shade val="70000"/>
                <a:satMod val="12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innerShdw blurRad="127000" dist="25400" dir="13500000">
              <a:srgbClr val="000000">
                <a:alpha val="80000"/>
              </a:srgbClr>
            </a:innerShdw>
          </a:effectLst>
        </a:effectStyle>
        <a:effectStyle>
          <a:effectLst>
            <a:innerShdw blurRad="254000" dist="25400" dir="13500000">
              <a:srgbClr val="000000">
                <a:alpha val="80000"/>
              </a:srgbClr>
            </a:innerShdw>
          </a:effectLst>
        </a:effectStyle>
        <a:effectStyle>
          <a:effectLst>
            <a:outerShdw blurRad="50800" dist="508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soft" dir="b">
              <a:rot lat="0" lon="0" rev="9000000"/>
            </a:lightRig>
          </a:scene3d>
          <a:sp3d contourW="35560" prstMaterial="matte">
            <a:bevelT w="4445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20000"/>
              </a:schemeClr>
            </a:gs>
            <a:gs pos="100000">
              <a:schemeClr val="phClr">
                <a:tint val="70000"/>
                <a:shade val="100000"/>
                <a:satMod val="30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88000"/>
                <a:satMod val="200000"/>
              </a:schemeClr>
            </a:gs>
            <a:gs pos="100000">
              <a:schemeClr val="phClr">
                <a:shade val="86000"/>
                <a:satMod val="140000"/>
                <a:lumMod val="90000"/>
              </a:schemeClr>
            </a:gs>
          </a:gsLst>
          <a:lin ang="3300000" scaled="1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교육 테마</Template>
  <TotalTime>543</TotalTime>
  <Words>1267</Words>
  <Application>Microsoft Office PowerPoint</Application>
  <PresentationFormat>와이드스크린</PresentationFormat>
  <Paragraphs>206</Paragraphs>
  <Slides>22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2" baseType="lpstr">
      <vt:lpstr>Apple SD Gothic Neo</vt:lpstr>
      <vt:lpstr>-apple-system</vt:lpstr>
      <vt:lpstr>Noto Sans KR</vt:lpstr>
      <vt:lpstr>돋움체</vt:lpstr>
      <vt:lpstr>맑은 고딕</vt:lpstr>
      <vt:lpstr>Arial</vt:lpstr>
      <vt:lpstr>Candara</vt:lpstr>
      <vt:lpstr>Corbel</vt:lpstr>
      <vt:lpstr>Wingdings 3</vt:lpstr>
      <vt:lpstr>New_Education02</vt:lpstr>
      <vt:lpstr>Game Programming</vt:lpstr>
      <vt:lpstr>C#</vt:lpstr>
      <vt:lpstr>C# - 기본 용어와 자료형</vt:lpstr>
      <vt:lpstr>C# - 기본 용어와 자료형</vt:lpstr>
      <vt:lpstr>C# - 기본 용어와 자료형</vt:lpstr>
      <vt:lpstr>C# - 기본 용어와 자료형</vt:lpstr>
      <vt:lpstr>C# - 연산자</vt:lpstr>
      <vt:lpstr>C# - 조건문</vt:lpstr>
      <vt:lpstr>C# - 반복문</vt:lpstr>
      <vt:lpstr>C#</vt:lpstr>
      <vt:lpstr>C# - 클래스</vt:lpstr>
      <vt:lpstr>C# - 클래스</vt:lpstr>
      <vt:lpstr>C# - 클래스와 상속</vt:lpstr>
      <vt:lpstr>C# - 클래스와 상속</vt:lpstr>
      <vt:lpstr>C# - 클래스와 상속</vt:lpstr>
      <vt:lpstr>C# - 클래스</vt:lpstr>
      <vt:lpstr>C# - 클래스</vt:lpstr>
      <vt:lpstr>C# - 클래스</vt:lpstr>
      <vt:lpstr>C# - 클래스</vt:lpstr>
      <vt:lpstr>C# - 함수(메소드)</vt:lpstr>
      <vt:lpstr>C# - 함수(메소드)</vt:lpstr>
      <vt:lpstr>C# - 함수(메소드)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Programming</dc:title>
  <dc:creator>박 현우</dc:creator>
  <cp:lastModifiedBy>박 현우</cp:lastModifiedBy>
  <cp:revision>20</cp:revision>
  <dcterms:created xsi:type="dcterms:W3CDTF">2022-02-27T13:11:24Z</dcterms:created>
  <dcterms:modified xsi:type="dcterms:W3CDTF">2022-03-02T13:36:47Z</dcterms:modified>
</cp:coreProperties>
</file>

<file path=docProps/thumbnail.jpeg>
</file>